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  <p:sldMasterId id="2147483661" r:id="rId2"/>
  </p:sldMasterIdLst>
  <p:notesMasterIdLst>
    <p:notesMasterId r:id="rId18"/>
  </p:notesMasterIdLst>
  <p:sldIdLst>
    <p:sldId id="256" r:id="rId3"/>
    <p:sldId id="264" r:id="rId4"/>
    <p:sldId id="275" r:id="rId5"/>
    <p:sldId id="274" r:id="rId6"/>
    <p:sldId id="273" r:id="rId7"/>
    <p:sldId id="272" r:id="rId8"/>
    <p:sldId id="266" r:id="rId9"/>
    <p:sldId id="297" r:id="rId10"/>
    <p:sldId id="296" r:id="rId11"/>
    <p:sldId id="298" r:id="rId12"/>
    <p:sldId id="294" r:id="rId13"/>
    <p:sldId id="541" r:id="rId14"/>
    <p:sldId id="300" r:id="rId15"/>
    <p:sldId id="540" r:id="rId16"/>
    <p:sldId id="263" r:id="rId1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ção" id="{4C450057-F124-46D9-A41F-9201611D7200}">
          <p14:sldIdLst>
            <p14:sldId id="256"/>
          </p14:sldIdLst>
        </p14:section>
        <p14:section name="Recap" id="{72DD3DAE-975E-400D-B95E-43C6D22F8B83}">
          <p14:sldIdLst>
            <p14:sldId id="264"/>
            <p14:sldId id="275"/>
            <p14:sldId id="274"/>
            <p14:sldId id="273"/>
            <p14:sldId id="272"/>
            <p14:sldId id="266"/>
          </p14:sldIdLst>
        </p14:section>
        <p14:section name="Extra - Lançamento" id="{5EBB9F38-4CA3-4340-8A3A-3BDF91E4E595}">
          <p14:sldIdLst>
            <p14:sldId id="297"/>
            <p14:sldId id="296"/>
            <p14:sldId id="298"/>
          </p14:sldIdLst>
        </p14:section>
        <p14:section name="Mãos a obras" id="{F57BC188-4A5C-5A44-A5ED-0B85F73E894E}">
          <p14:sldIdLst>
            <p14:sldId id="294"/>
            <p14:sldId id="541"/>
          </p14:sldIdLst>
        </p14:section>
        <p14:section name="Exercicio Final" id="{A2D10A4B-171B-B541-ADBC-A40D7A992CD0}">
          <p14:sldIdLst>
            <p14:sldId id="300"/>
            <p14:sldId id="540"/>
          </p14:sldIdLst>
        </p14:section>
        <p14:section name="Feedback" id="{B0339E8D-911D-4708-AD4F-D9A67827C459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54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28"/>
  </p:normalViewPr>
  <p:slideViewPr>
    <p:cSldViewPr snapToGrid="0">
      <p:cViewPr varScale="1">
        <p:scale>
          <a:sx n="115" d="100"/>
          <a:sy n="115" d="100"/>
        </p:scale>
        <p:origin x="37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microsoft.com/office/2016/11/relationships/changesInfo" Target="changesInfos/changesInfo1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RANCISCO ADÃO ELOY JUNIOR" userId="S::francisco.eloy@fatec.sp.gov.br::ec5ac4ec-68f4-48bb-a4f1-9d67ae6bac78" providerId="AD" clId="Web-{0E72BF21-5C4D-C3A7-E06B-B48825C4A6C7}"/>
    <pc:docChg chg="addSld delSld modSld modSection">
      <pc:chgData name="FRANCISCO ADÃO ELOY JUNIOR" userId="S::francisco.eloy@fatec.sp.gov.br::ec5ac4ec-68f4-48bb-a4f1-9d67ae6bac78" providerId="AD" clId="Web-{0E72BF21-5C4D-C3A7-E06B-B48825C4A6C7}" dt="2024-10-11T19:43:13.170" v="176"/>
      <pc:docMkLst>
        <pc:docMk/>
      </pc:docMkLst>
      <pc:sldChg chg="del">
        <pc:chgData name="FRANCISCO ADÃO ELOY JUNIOR" userId="S::francisco.eloy@fatec.sp.gov.br::ec5ac4ec-68f4-48bb-a4f1-9d67ae6bac78" providerId="AD" clId="Web-{0E72BF21-5C4D-C3A7-E06B-B48825C4A6C7}" dt="2024-10-11T19:43:09.419" v="175"/>
        <pc:sldMkLst>
          <pc:docMk/>
          <pc:sldMk cId="3295561134" sldId="272"/>
        </pc:sldMkLst>
      </pc:sldChg>
      <pc:sldChg chg="del">
        <pc:chgData name="FRANCISCO ADÃO ELOY JUNIOR" userId="S::francisco.eloy@fatec.sp.gov.br::ec5ac4ec-68f4-48bb-a4f1-9d67ae6bac78" providerId="AD" clId="Web-{0E72BF21-5C4D-C3A7-E06B-B48825C4A6C7}" dt="2024-10-11T19:43:13.170" v="176"/>
        <pc:sldMkLst>
          <pc:docMk/>
          <pc:sldMk cId="2754362440" sldId="277"/>
        </pc:sldMkLst>
      </pc:sldChg>
      <pc:sldChg chg="addSp delSp modSp">
        <pc:chgData name="FRANCISCO ADÃO ELOY JUNIOR" userId="S::francisco.eloy@fatec.sp.gov.br::ec5ac4ec-68f4-48bb-a4f1-9d67ae6bac78" providerId="AD" clId="Web-{0E72BF21-5C4D-C3A7-E06B-B48825C4A6C7}" dt="2024-10-11T15:03:17.989" v="26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0E72BF21-5C4D-C3A7-E06B-B48825C4A6C7}" dt="2024-10-11T15:00:47.355" v="2" actId="20577"/>
          <ac:spMkLst>
            <pc:docMk/>
            <pc:sldMk cId="2517451448" sldId="537"/>
            <ac:spMk id="6" creationId="{4E7E6D2C-6B81-EE19-7094-15FB30053C8A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5:01:28.889" v="6"/>
          <ac:spMkLst>
            <pc:docMk/>
            <pc:sldMk cId="2517451448" sldId="537"/>
            <ac:spMk id="9" creationId="{16B1250B-8614-F97F-CF67-197E492C7D1B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5:03:17.989" v="26"/>
          <ac:spMkLst>
            <pc:docMk/>
            <pc:sldMk cId="2517451448" sldId="537"/>
            <ac:spMk id="12" creationId="{09C08594-3974-7869-772F-26499B5017CC}"/>
          </ac:spMkLst>
        </pc:spChg>
        <pc:spChg chg="add del">
          <ac:chgData name="FRANCISCO ADÃO ELOY JUNIOR" userId="S::francisco.eloy@fatec.sp.gov.br::ec5ac4ec-68f4-48bb-a4f1-9d67ae6bac78" providerId="AD" clId="Web-{0E72BF21-5C4D-C3A7-E06B-B48825C4A6C7}" dt="2024-10-11T15:00:22.338" v="1"/>
          <ac:spMkLst>
            <pc:docMk/>
            <pc:sldMk cId="2517451448" sldId="537"/>
            <ac:spMk id="17" creationId="{43086AA4-DDF5-B498-1098-E26B92295572}"/>
          </ac:spMkLst>
        </pc:spChg>
      </pc:sldChg>
      <pc:sldChg chg="modSp">
        <pc:chgData name="FRANCISCO ADÃO ELOY JUNIOR" userId="S::francisco.eloy@fatec.sp.gov.br::ec5ac4ec-68f4-48bb-a4f1-9d67ae6bac78" providerId="AD" clId="Web-{0E72BF21-5C4D-C3A7-E06B-B48825C4A6C7}" dt="2024-10-11T15:00:59.184" v="3" actId="20577"/>
        <pc:sldMkLst>
          <pc:docMk/>
          <pc:sldMk cId="3969416152" sldId="538"/>
        </pc:sldMkLst>
        <pc:spChg chg="mod">
          <ac:chgData name="FRANCISCO ADÃO ELOY JUNIOR" userId="S::francisco.eloy@fatec.sp.gov.br::ec5ac4ec-68f4-48bb-a4f1-9d67ae6bac78" providerId="AD" clId="Web-{0E72BF21-5C4D-C3A7-E06B-B48825C4A6C7}" dt="2024-10-11T15:00:59.184" v="3" actId="20577"/>
          <ac:spMkLst>
            <pc:docMk/>
            <pc:sldMk cId="3969416152" sldId="538"/>
            <ac:spMk id="6" creationId="{4E7E6D2C-6B81-EE19-7094-15FB30053C8A}"/>
          </ac:spMkLst>
        </pc:spChg>
      </pc:sldChg>
      <pc:sldChg chg="modSp">
        <pc:chgData name="FRANCISCO ADÃO ELOY JUNIOR" userId="S::francisco.eloy@fatec.sp.gov.br::ec5ac4ec-68f4-48bb-a4f1-9d67ae6bac78" providerId="AD" clId="Web-{0E72BF21-5C4D-C3A7-E06B-B48825C4A6C7}" dt="2024-10-11T15:23:55.094" v="61" actId="20577"/>
        <pc:sldMkLst>
          <pc:docMk/>
          <pc:sldMk cId="2905346366" sldId="539"/>
        </pc:sldMkLst>
        <pc:spChg chg="mod">
          <ac:chgData name="FRANCISCO ADÃO ELOY JUNIOR" userId="S::francisco.eloy@fatec.sp.gov.br::ec5ac4ec-68f4-48bb-a4f1-9d67ae6bac78" providerId="AD" clId="Web-{0E72BF21-5C4D-C3A7-E06B-B48825C4A6C7}" dt="2024-10-11T15:23:40.407" v="40" actId="20577"/>
          <ac:spMkLst>
            <pc:docMk/>
            <pc:sldMk cId="2905346366" sldId="539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5:23:55.094" v="61" actId="20577"/>
          <ac:spMkLst>
            <pc:docMk/>
            <pc:sldMk cId="2905346366" sldId="539"/>
            <ac:spMk id="6" creationId="{4E7E6D2C-6B81-EE19-7094-15FB30053C8A}"/>
          </ac:spMkLst>
        </pc:spChg>
      </pc:sldChg>
      <pc:sldChg chg="modSp new">
        <pc:chgData name="FRANCISCO ADÃO ELOY JUNIOR" userId="S::francisco.eloy@fatec.sp.gov.br::ec5ac4ec-68f4-48bb-a4f1-9d67ae6bac78" providerId="AD" clId="Web-{0E72BF21-5C4D-C3A7-E06B-B48825C4A6C7}" dt="2024-10-11T19:35:25.506" v="94" actId="20577"/>
        <pc:sldMkLst>
          <pc:docMk/>
          <pc:sldMk cId="2305362964" sldId="542"/>
        </pc:sldMkLst>
        <pc:spChg chg="mod">
          <ac:chgData name="FRANCISCO ADÃO ELOY JUNIOR" userId="S::francisco.eloy@fatec.sp.gov.br::ec5ac4ec-68f4-48bb-a4f1-9d67ae6bac78" providerId="AD" clId="Web-{0E72BF21-5C4D-C3A7-E06B-B48825C4A6C7}" dt="2024-10-11T15:24:11.689" v="65" actId="20577"/>
          <ac:spMkLst>
            <pc:docMk/>
            <pc:sldMk cId="2305362964" sldId="542"/>
            <ac:spMk id="2" creationId="{BB342D7E-F5E0-0CC4-E638-5BF0B6A433E2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5:25.506" v="94" actId="20577"/>
          <ac:spMkLst>
            <pc:docMk/>
            <pc:sldMk cId="2305362964" sldId="542"/>
            <ac:spMk id="3" creationId="{54714951-DF34-FD3E-5AF7-7CB7B7702D03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4:33.876" v="70"/>
          <ac:spMkLst>
            <pc:docMk/>
            <pc:sldMk cId="2305362964" sldId="542"/>
            <ac:spMk id="4" creationId="{C31756D1-BF3E-DC23-54B3-FF59FD46807F}"/>
          </ac:spMkLst>
        </pc:spChg>
      </pc:sldChg>
      <pc:sldChg chg="addSp delSp modSp add replId">
        <pc:chgData name="FRANCISCO ADÃO ELOY JUNIOR" userId="S::francisco.eloy@fatec.sp.gov.br::ec5ac4ec-68f4-48bb-a4f1-9d67ae6bac78" providerId="AD" clId="Web-{0E72BF21-5C4D-C3A7-E06B-B48825C4A6C7}" dt="2024-10-11T19:42:30.901" v="174"/>
        <pc:sldMkLst>
          <pc:docMk/>
          <pc:sldMk cId="857845799" sldId="543"/>
        </pc:sldMkLst>
        <pc:spChg chg="mod">
          <ac:chgData name="FRANCISCO ADÃO ELOY JUNIOR" userId="S::francisco.eloy@fatec.sp.gov.br::ec5ac4ec-68f4-48bb-a4f1-9d67ae6bac78" providerId="AD" clId="Web-{0E72BF21-5C4D-C3A7-E06B-B48825C4A6C7}" dt="2024-10-11T19:37:25.938" v="103" actId="20577"/>
          <ac:spMkLst>
            <pc:docMk/>
            <pc:sldMk cId="857845799" sldId="543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37:37.392" v="106" actId="20577"/>
          <ac:spMkLst>
            <pc:docMk/>
            <pc:sldMk cId="857845799" sldId="543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0E72BF21-5C4D-C3A7-E06B-B48825C4A6C7}" dt="2024-10-11T19:40:27.140" v="167" actId="20577"/>
          <ac:spMkLst>
            <pc:docMk/>
            <pc:sldMk cId="857845799" sldId="543"/>
            <ac:spMk id="6" creationId="{4E7E6D2C-6B81-EE19-7094-15FB30053C8A}"/>
          </ac:spMkLst>
        </pc:spChg>
        <pc:spChg chg="add del mod">
          <ac:chgData name="FRANCISCO ADÃO ELOY JUNIOR" userId="S::francisco.eloy@fatec.sp.gov.br::ec5ac4ec-68f4-48bb-a4f1-9d67ae6bac78" providerId="AD" clId="Web-{0E72BF21-5C4D-C3A7-E06B-B48825C4A6C7}" dt="2024-10-11T19:42:30.901" v="174"/>
          <ac:spMkLst>
            <pc:docMk/>
            <pc:sldMk cId="857845799" sldId="543"/>
            <ac:spMk id="9" creationId="{01EC696A-D9A2-3122-A021-495A5053F937}"/>
          </ac:spMkLst>
        </pc:spChg>
        <pc:picChg chg="mod modCrop">
          <ac:chgData name="FRANCISCO ADÃO ELOY JUNIOR" userId="S::francisco.eloy@fatec.sp.gov.br::ec5ac4ec-68f4-48bb-a4f1-9d67ae6bac78" providerId="AD" clId="Web-{0E72BF21-5C4D-C3A7-E06B-B48825C4A6C7}" dt="2024-10-11T19:42:25.619" v="173"/>
          <ac:picMkLst>
            <pc:docMk/>
            <pc:sldMk cId="857845799" sldId="543"/>
            <ac:picMk id="11" creationId="{AAB2AAB6-747E-43D7-17BF-02DE2C5934CC}"/>
          </ac:picMkLst>
        </pc:picChg>
      </pc:sldChg>
      <pc:sldChg chg="new del">
        <pc:chgData name="FRANCISCO ADÃO ELOY JUNIOR" userId="S::francisco.eloy@fatec.sp.gov.br::ec5ac4ec-68f4-48bb-a4f1-9d67ae6bac78" providerId="AD" clId="Web-{0E72BF21-5C4D-C3A7-E06B-B48825C4A6C7}" dt="2024-10-11T19:35:59.540" v="96"/>
        <pc:sldMkLst>
          <pc:docMk/>
          <pc:sldMk cId="1166065042" sldId="543"/>
        </pc:sldMkLst>
      </pc:sldChg>
      <pc:sldChg chg="modSp add del replId">
        <pc:chgData name="FRANCISCO ADÃO ELOY JUNIOR" userId="S::francisco.eloy@fatec.sp.gov.br::ec5ac4ec-68f4-48bb-a4f1-9d67ae6bac78" providerId="AD" clId="Web-{0E72BF21-5C4D-C3A7-E06B-B48825C4A6C7}" dt="2024-10-11T19:37:05.889" v="99"/>
        <pc:sldMkLst>
          <pc:docMk/>
          <pc:sldMk cId="2453977067" sldId="543"/>
        </pc:sldMkLst>
        <pc:spChg chg="mod">
          <ac:chgData name="FRANCISCO ADÃO ELOY JUNIOR" userId="S::francisco.eloy@fatec.sp.gov.br::ec5ac4ec-68f4-48bb-a4f1-9d67ae6bac78" providerId="AD" clId="Web-{0E72BF21-5C4D-C3A7-E06B-B48825C4A6C7}" dt="2024-10-11T19:36:59.373" v="98" actId="20577"/>
          <ac:spMkLst>
            <pc:docMk/>
            <pc:sldMk cId="2453977067" sldId="543"/>
            <ac:spMk id="2" creationId="{940086F7-8783-6E3C-7F97-70CE623E645A}"/>
          </ac:spMkLst>
        </pc:spChg>
      </pc:sldChg>
    </pc:docChg>
  </pc:docChgLst>
  <pc:docChgLst>
    <pc:chgData name="FRANCISCO ADÃO ELOY JUNIOR" userId="S::francisco.eloy@fatec.sp.gov.br::ec5ac4ec-68f4-48bb-a4f1-9d67ae6bac78" providerId="AD" clId="Web-{9ECE4653-2EA0-94F2-FC73-387482AC8A22}"/>
    <pc:docChg chg="addSld modSld">
      <pc:chgData name="FRANCISCO ADÃO ELOY JUNIOR" userId="S::francisco.eloy@fatec.sp.gov.br::ec5ac4ec-68f4-48bb-a4f1-9d67ae6bac78" providerId="AD" clId="Web-{9ECE4653-2EA0-94F2-FC73-387482AC8A22}" dt="2024-10-10T18:08:59.242" v="3"/>
      <pc:docMkLst>
        <pc:docMk/>
      </pc:docMkLst>
      <pc:sldChg chg="addSp delSp modSp new">
        <pc:chgData name="FRANCISCO ADÃO ELOY JUNIOR" userId="S::francisco.eloy@fatec.sp.gov.br::ec5ac4ec-68f4-48bb-a4f1-9d67ae6bac78" providerId="AD" clId="Web-{9ECE4653-2EA0-94F2-FC73-387482AC8A22}" dt="2024-10-10T18:08:59.242" v="3"/>
        <pc:sldMkLst>
          <pc:docMk/>
          <pc:sldMk cId="4052259586" sldId="257"/>
        </pc:sldMkLst>
        <pc:spChg chg="del">
          <ac:chgData name="FRANCISCO ADÃO ELOY JUNIOR" userId="S::francisco.eloy@fatec.sp.gov.br::ec5ac4ec-68f4-48bb-a4f1-9d67ae6bac78" providerId="AD" clId="Web-{9ECE4653-2EA0-94F2-FC73-387482AC8A22}" dt="2024-10-10T18:07:57.163" v="2"/>
          <ac:spMkLst>
            <pc:docMk/>
            <pc:sldMk cId="4052259586" sldId="257"/>
            <ac:spMk id="2" creationId="{94EA1871-CC3E-DC1A-49E8-2F093F052C92}"/>
          </ac:spMkLst>
        </pc:spChg>
        <pc:spChg chg="del">
          <ac:chgData name="FRANCISCO ADÃO ELOY JUNIOR" userId="S::francisco.eloy@fatec.sp.gov.br::ec5ac4ec-68f4-48bb-a4f1-9d67ae6bac78" providerId="AD" clId="Web-{9ECE4653-2EA0-94F2-FC73-387482AC8A22}" dt="2024-10-10T18:07:57.163" v="1"/>
          <ac:spMkLst>
            <pc:docMk/>
            <pc:sldMk cId="4052259586" sldId="257"/>
            <ac:spMk id="3" creationId="{28B50D3D-3666-24AC-156B-921AEF3C82DA}"/>
          </ac:spMkLst>
        </pc:spChg>
        <pc:picChg chg="add mod">
          <ac:chgData name="FRANCISCO ADÃO ELOY JUNIOR" userId="S::francisco.eloy@fatec.sp.gov.br::ec5ac4ec-68f4-48bb-a4f1-9d67ae6bac78" providerId="AD" clId="Web-{9ECE4653-2EA0-94F2-FC73-387482AC8A22}" dt="2024-10-10T18:08:59.242" v="3"/>
          <ac:picMkLst>
            <pc:docMk/>
            <pc:sldMk cId="4052259586" sldId="257"/>
            <ac:picMk id="4" creationId="{936D2AF3-415F-11AE-047E-058A47C4905C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3E0E5142-56F1-9147-F388-D7FB79408B76}"/>
    <pc:docChg chg="modSection">
      <pc:chgData name="FRANCISCO ADÃO ELOY JUNIOR" userId="S::francisco.eloy@fatec.sp.gov.br::ec5ac4ec-68f4-48bb-a4f1-9d67ae6bac78" providerId="AD" clId="Web-{3E0E5142-56F1-9147-F388-D7FB79408B76}" dt="2024-10-24T22:29:29.061" v="0"/>
      <pc:docMkLst>
        <pc:docMk/>
      </pc:docMkLst>
    </pc:docChg>
  </pc:docChgLst>
  <pc:docChgLst>
    <pc:chgData name="FRANCISCO ADÃO ELOY JUNIOR" userId="S::francisco.eloy@fatec.sp.gov.br::ec5ac4ec-68f4-48bb-a4f1-9d67ae6bac78" providerId="AD" clId="Web-{547EEA05-118D-8D84-9413-9FAF66E9E809}"/>
    <pc:docChg chg="modSld">
      <pc:chgData name="FRANCISCO ADÃO ELOY JUNIOR" userId="S::francisco.eloy@fatec.sp.gov.br::ec5ac4ec-68f4-48bb-a4f1-9d67ae6bac78" providerId="AD" clId="Web-{547EEA05-118D-8D84-9413-9FAF66E9E809}" dt="2024-10-11T14:59:20.531" v="54"/>
      <pc:docMkLst>
        <pc:docMk/>
      </pc:docMkLst>
      <pc:sldChg chg="addSp delSp modSp">
        <pc:chgData name="FRANCISCO ADÃO ELOY JUNIOR" userId="S::francisco.eloy@fatec.sp.gov.br::ec5ac4ec-68f4-48bb-a4f1-9d67ae6bac78" providerId="AD" clId="Web-{547EEA05-118D-8D84-9413-9FAF66E9E809}" dt="2024-10-11T14:59:20.531" v="54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547EEA05-118D-8D84-9413-9FAF66E9E809}" dt="2024-10-11T14:55:20.132" v="12" actId="20577"/>
          <ac:spMkLst>
            <pc:docMk/>
            <pc:sldMk cId="2517451448" sldId="537"/>
            <ac:spMk id="4" creationId="{7ACB13E9-7920-6593-A77C-D485147EAE77}"/>
          </ac:spMkLst>
        </pc:spChg>
        <pc:spChg chg="mod">
          <ac:chgData name="FRANCISCO ADÃO ELOY JUNIOR" userId="S::francisco.eloy@fatec.sp.gov.br::ec5ac4ec-68f4-48bb-a4f1-9d67ae6bac78" providerId="AD" clId="Web-{547EEA05-118D-8D84-9413-9FAF66E9E809}" dt="2024-10-11T14:51:22.467" v="10"/>
          <ac:spMkLst>
            <pc:docMk/>
            <pc:sldMk cId="2517451448" sldId="537"/>
            <ac:spMk id="6" creationId="{4E7E6D2C-6B81-EE19-7094-15FB30053C8A}"/>
          </ac:spMkLst>
        </pc:spChg>
        <pc:spChg chg="del mod">
          <ac:chgData name="FRANCISCO ADÃO ELOY JUNIOR" userId="S::francisco.eloy@fatec.sp.gov.br::ec5ac4ec-68f4-48bb-a4f1-9d67ae6bac78" providerId="AD" clId="Web-{547EEA05-118D-8D84-9413-9FAF66E9E809}" dt="2024-10-11T14:48:55.322" v="4"/>
          <ac:spMkLst>
            <pc:docMk/>
            <pc:sldMk cId="2517451448" sldId="537"/>
            <ac:spMk id="9" creationId="{7E55C55F-E49B-F5BF-C693-3BBC60703A74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7:47.387" v="32"/>
          <ac:spMkLst>
            <pc:docMk/>
            <pc:sldMk cId="2517451448" sldId="537"/>
            <ac:spMk id="11" creationId="{5E41DC79-0475-1AEB-CD00-92FFFBEC87B3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28.045" v="40"/>
          <ac:spMkLst>
            <pc:docMk/>
            <pc:sldMk cId="2517451448" sldId="537"/>
            <ac:spMk id="12" creationId="{4B4AF068-A61E-C182-970D-F4E7F7ACED08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45.639" v="44"/>
          <ac:spMkLst>
            <pc:docMk/>
            <pc:sldMk cId="2517451448" sldId="537"/>
            <ac:spMk id="13" creationId="{A1D25C05-88B3-79FE-20A2-3FDD81DED2E8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8:51.780" v="48"/>
          <ac:spMkLst>
            <pc:docMk/>
            <pc:sldMk cId="2517451448" sldId="537"/>
            <ac:spMk id="14" creationId="{985E934C-D69D-B7D6-F162-24A9D8FD35B9}"/>
          </ac:spMkLst>
        </pc:spChg>
        <pc:spChg chg="add del mod">
          <ac:chgData name="FRANCISCO ADÃO ELOY JUNIOR" userId="S::francisco.eloy@fatec.sp.gov.br::ec5ac4ec-68f4-48bb-a4f1-9d67ae6bac78" providerId="AD" clId="Web-{547EEA05-118D-8D84-9413-9FAF66E9E809}" dt="2024-10-11T14:59:20.531" v="54"/>
          <ac:spMkLst>
            <pc:docMk/>
            <pc:sldMk cId="2517451448" sldId="537"/>
            <ac:spMk id="15" creationId="{92F20680-C7BA-E274-0F9F-55BEEC0AE7DD}"/>
          </ac:spMkLst>
        </pc:spChg>
      </pc:sldChg>
    </pc:docChg>
  </pc:docChgLst>
  <pc:docChgLst>
    <pc:chgData name="FRANCISCO ADÃO ELOY JUNIOR" userId="S::francisco.eloy@fatec.sp.gov.br::ec5ac4ec-68f4-48bb-a4f1-9d67ae6bac78" providerId="AD" clId="Web-{82A4C90A-8AA4-8362-601E-AB7ED34D4E19}"/>
    <pc:docChg chg="addSld delSld modSld sldOrd addSection delSection modSection">
      <pc:chgData name="FRANCISCO ADÃO ELOY JUNIOR" userId="S::francisco.eloy@fatec.sp.gov.br::ec5ac4ec-68f4-48bb-a4f1-9d67ae6bac78" providerId="AD" clId="Web-{82A4C90A-8AA4-8362-601E-AB7ED34D4E19}" dt="2024-10-11T02:16:06.128" v="358"/>
      <pc:docMkLst>
        <pc:docMk/>
      </pc:docMkLst>
      <pc:sldChg chg="ord">
        <pc:chgData name="FRANCISCO ADÃO ELOY JUNIOR" userId="S::francisco.eloy@fatec.sp.gov.br::ec5ac4ec-68f4-48bb-a4f1-9d67ae6bac78" providerId="AD" clId="Web-{82A4C90A-8AA4-8362-601E-AB7ED34D4E19}" dt="2024-10-10T20:09:38.831" v="5"/>
        <pc:sldMkLst>
          <pc:docMk/>
          <pc:sldMk cId="921526662" sldId="25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19.939" v="0"/>
        <pc:sldMkLst>
          <pc:docMk/>
          <pc:sldMk cId="3747793492" sldId="264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7"/>
        <pc:sldMkLst>
          <pc:docMk/>
          <pc:sldMk cId="600856537" sldId="265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09:42.721" v="6"/>
        <pc:sldMkLst>
          <pc:docMk/>
          <pc:sldMk cId="478583284" sldId="266"/>
        </pc:sldMkLst>
      </pc:sldChg>
      <pc:sldChg chg="del">
        <pc:chgData name="FRANCISCO ADÃO ELOY JUNIOR" userId="S::francisco.eloy@fatec.sp.gov.br::ec5ac4ec-68f4-48bb-a4f1-9d67ae6bac78" providerId="AD" clId="Web-{82A4C90A-8AA4-8362-601E-AB7ED34D4E19}" dt="2024-10-10T20:52:34.915" v="30"/>
        <pc:sldMkLst>
          <pc:docMk/>
          <pc:sldMk cId="3578813097" sldId="267"/>
        </pc:sldMkLst>
      </pc:sldChg>
      <pc:sldChg chg="modSp">
        <pc:chgData name="FRANCISCO ADÃO ELOY JUNIOR" userId="S::francisco.eloy@fatec.sp.gov.br::ec5ac4ec-68f4-48bb-a4f1-9d67ae6bac78" providerId="AD" clId="Web-{82A4C90A-8AA4-8362-601E-AB7ED34D4E19}" dt="2024-10-10T22:20:33.910" v="196" actId="20577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82A4C90A-8AA4-8362-601E-AB7ED34D4E19}" dt="2024-10-10T22:18:12.484" v="170" actId="20577"/>
          <ac:spMkLst>
            <pc:docMk/>
            <pc:sldMk cId="2521245818" sldId="268"/>
            <ac:spMk id="4" creationId="{FB120EE2-BBBD-A95C-970D-A4E7CDCEB4AD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0:26.425" v="195" actId="20577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0:33.910" v="196" actId="20577"/>
          <ac:spMkLst>
            <pc:docMk/>
            <pc:sldMk cId="2521245818" sldId="268"/>
            <ac:spMk id="9" creationId="{79F1CC3C-4880-4A96-FDC3-B2D7D938DA19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20:11.519" v="193" actId="1076"/>
          <ac:picMkLst>
            <pc:docMk/>
            <pc:sldMk cId="2521245818" sldId="268"/>
            <ac:picMk id="11" creationId="{ED6257EA-905D-5EA5-7C89-9CADE6E39A22}"/>
          </ac:picMkLst>
        </pc:picChg>
      </pc:sldChg>
      <pc:sldChg chg="del">
        <pc:chgData name="FRANCISCO ADÃO ELOY JUNIOR" userId="S::francisco.eloy@fatec.sp.gov.br::ec5ac4ec-68f4-48bb-a4f1-9d67ae6bac78" providerId="AD" clId="Web-{82A4C90A-8AA4-8362-601E-AB7ED34D4E19}" dt="2024-10-10T20:51:49.023" v="24"/>
        <pc:sldMkLst>
          <pc:docMk/>
          <pc:sldMk cId="3726222656" sldId="269"/>
        </pc:sldMkLst>
      </pc:sldChg>
      <pc:sldChg chg="addSp delSp modSp">
        <pc:chgData name="FRANCISCO ADÃO ELOY JUNIOR" userId="S::francisco.eloy@fatec.sp.gov.br::ec5ac4ec-68f4-48bb-a4f1-9d67ae6bac78" providerId="AD" clId="Web-{82A4C90A-8AA4-8362-601E-AB7ED34D4E19}" dt="2024-10-11T02:16:06.128" v="358"/>
        <pc:sldMkLst>
          <pc:docMk/>
          <pc:sldMk cId="1174866742" sldId="270"/>
        </pc:sldMkLst>
        <pc:spChg chg="add del mod">
          <ac:chgData name="FRANCISCO ADÃO ELOY JUNIOR" userId="S::francisco.eloy@fatec.sp.gov.br::ec5ac4ec-68f4-48bb-a4f1-9d67ae6bac78" providerId="AD" clId="Web-{82A4C90A-8AA4-8362-601E-AB7ED34D4E19}" dt="2024-10-10T22:16:22.527" v="166"/>
          <ac:spMkLst>
            <pc:docMk/>
            <pc:sldMk cId="1174866742" sldId="270"/>
            <ac:spMk id="3" creationId="{B2E8D36D-4A2F-F31E-2479-C0CF6A94C81E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1T02:16:06.128" v="358"/>
          <ac:picMkLst>
            <pc:docMk/>
            <pc:sldMk cId="1174866742" sldId="270"/>
            <ac:picMk id="15" creationId="{D47ABA18-EB56-9805-38A8-1621CF089D9B}"/>
          </ac:picMkLst>
        </pc:picChg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34:50.424" v="335"/>
        <pc:sldMkLst>
          <pc:docMk/>
          <pc:sldMk cId="3295561134" sldId="272"/>
        </pc:sldMkLst>
        <pc:spChg chg="del">
          <ac:chgData name="FRANCISCO ADÃO ELOY JUNIOR" userId="S::francisco.eloy@fatec.sp.gov.br::ec5ac4ec-68f4-48bb-a4f1-9d67ae6bac78" providerId="AD" clId="Web-{82A4C90A-8AA4-8362-601E-AB7ED34D4E19}" dt="2024-10-10T22:34:50.424" v="335"/>
          <ac:spMkLst>
            <pc:docMk/>
            <pc:sldMk cId="3295561134" sldId="272"/>
            <ac:spMk id="7" creationId="{60372555-E1B6-8F8D-8905-743E0411C59E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34:46.939" v="334"/>
          <ac:spMkLst>
            <pc:docMk/>
            <pc:sldMk cId="3295561134" sldId="272"/>
            <ac:spMk id="8" creationId="{AE9E4B02-B016-85EA-1BE0-89EB34F7AB7B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4:46.939" v="334"/>
          <ac:spMkLst>
            <pc:docMk/>
            <pc:sldMk cId="3295561134" sldId="272"/>
            <ac:spMk id="12" creationId="{BE42098A-DD7F-0FFB-9D03-3EC334F8665D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4:50.424" v="335"/>
          <ac:spMkLst>
            <pc:docMk/>
            <pc:sldMk cId="3295561134" sldId="272"/>
            <ac:spMk id="14" creationId="{15D57BC2-A41B-555B-0B7B-A66CBDFF807E}"/>
          </ac:spMkLst>
        </pc:spChg>
      </pc:sldChg>
      <pc:sldChg chg="del">
        <pc:chgData name="FRANCISCO ADÃO ELOY JUNIOR" userId="S::francisco.eloy@fatec.sp.gov.br::ec5ac4ec-68f4-48bb-a4f1-9d67ae6bac78" providerId="AD" clId="Web-{82A4C90A-8AA4-8362-601E-AB7ED34D4E19}" dt="2024-10-10T22:25:16.701" v="274"/>
        <pc:sldMkLst>
          <pc:docMk/>
          <pc:sldMk cId="1885386966" sldId="273"/>
        </pc:sldMkLst>
      </pc:sldChg>
      <pc:sldChg chg="modSp ord">
        <pc:chgData name="FRANCISCO ADÃO ELOY JUNIOR" userId="S::francisco.eloy@fatec.sp.gov.br::ec5ac4ec-68f4-48bb-a4f1-9d67ae6bac78" providerId="AD" clId="Web-{82A4C90A-8AA4-8362-601E-AB7ED34D4E19}" dt="2024-10-10T20:51:33.772" v="23" actId="20577"/>
        <pc:sldMkLst>
          <pc:docMk/>
          <pc:sldMk cId="2768807978" sldId="278"/>
        </pc:sldMkLst>
        <pc:spChg chg="mod">
          <ac:chgData name="FRANCISCO ADÃO ELOY JUNIOR" userId="S::francisco.eloy@fatec.sp.gov.br::ec5ac4ec-68f4-48bb-a4f1-9d67ae6bac78" providerId="AD" clId="Web-{82A4C90A-8AA4-8362-601E-AB7ED34D4E19}" dt="2024-10-10T20:51:33.772" v="23" actId="20577"/>
          <ac:spMkLst>
            <pc:docMk/>
            <pc:sldMk cId="2768807978" sldId="278"/>
            <ac:spMk id="3" creationId="{618D8FA9-E79F-9691-E2EE-4F40F4351EEC}"/>
          </ac:spMkLst>
        </pc:spChg>
      </pc:sldChg>
      <pc:sldChg chg="addSp delSp modSp">
        <pc:chgData name="FRANCISCO ADÃO ELOY JUNIOR" userId="S::francisco.eloy@fatec.sp.gov.br::ec5ac4ec-68f4-48bb-a4f1-9d67ae6bac78" providerId="AD" clId="Web-{82A4C90A-8AA4-8362-601E-AB7ED34D4E19}" dt="2024-10-10T22:15:50.307" v="165"/>
        <pc:sldMkLst>
          <pc:docMk/>
          <pc:sldMk cId="2363333038" sldId="279"/>
        </pc:sldMkLst>
        <pc:spChg chg="add del mod">
          <ac:chgData name="FRANCISCO ADÃO ELOY JUNIOR" userId="S::francisco.eloy@fatec.sp.gov.br::ec5ac4ec-68f4-48bb-a4f1-9d67ae6bac78" providerId="AD" clId="Web-{82A4C90A-8AA4-8362-601E-AB7ED34D4E19}" dt="2024-10-10T22:10:39.657" v="155"/>
          <ac:spMkLst>
            <pc:docMk/>
            <pc:sldMk cId="2363333038" sldId="279"/>
            <ac:spMk id="2" creationId="{F9A3A63E-75B5-D5BF-AFE3-20850B44651C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13:57.413" v="161"/>
          <ac:spMkLst>
            <pc:docMk/>
            <pc:sldMk cId="2363333038" sldId="279"/>
            <ac:spMk id="3" creationId="{5BC0EDAA-AE2F-4A71-9B15-2B8EFE9BFDF6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13:57.429" v="162"/>
          <ac:spMkLst>
            <pc:docMk/>
            <pc:sldMk cId="2363333038" sldId="279"/>
            <ac:spMk id="4" creationId="{FECA0B4A-85A6-4B60-A5F7-BEFBC2501A4E}"/>
          </ac:spMkLst>
        </pc:spChg>
        <pc:spChg chg="add">
          <ac:chgData name="FRANCISCO ADÃO ELOY JUNIOR" userId="S::francisco.eloy@fatec.sp.gov.br::ec5ac4ec-68f4-48bb-a4f1-9d67ae6bac78" providerId="AD" clId="Web-{82A4C90A-8AA4-8362-601E-AB7ED34D4E19}" dt="2024-10-10T22:13:01.708" v="156"/>
          <ac:spMkLst>
            <pc:docMk/>
            <pc:sldMk cId="2363333038" sldId="279"/>
            <ac:spMk id="5" creationId="{553DC8FA-E239-45CF-8600-6BF99DF6B885}"/>
          </ac:spMkLst>
        </pc:spChg>
        <pc:picChg chg="add mod">
          <ac:chgData name="FRANCISCO ADÃO ELOY JUNIOR" userId="S::francisco.eloy@fatec.sp.gov.br::ec5ac4ec-68f4-48bb-a4f1-9d67ae6bac78" providerId="AD" clId="Web-{82A4C90A-8AA4-8362-601E-AB7ED34D4E19}" dt="2024-10-10T22:15:50.307" v="165"/>
          <ac:picMkLst>
            <pc:docMk/>
            <pc:sldMk cId="2363333038" sldId="279"/>
            <ac:picMk id="6" creationId="{A66F2FDF-3674-4067-BA66-3A9ECCC7393A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7" creationId="{899C0037-2CC9-4616-9FC7-0B33C1573020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8" creationId="{3134BB8E-D0F1-44D0-A5C0-6AC065FEC69C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9" creationId="{D22CB08E-3720-4530-9309-213038FC4064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0" creationId="{5109BF6C-11DA-4B9B-9384-AC0A4E0294A2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1" creationId="{10AFC5BD-8956-48F4-BB08-27637C8BCC48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2" creationId="{D2E82935-E55B-4A5C-9193-6AB31056C6C6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3" creationId="{0CBAA924-5B48-48A0-B78D-3636DEEB2A58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4" creationId="{8667BB91-B88A-4925-AF66-865D7ED1263F}"/>
          </ac:picMkLst>
        </pc:picChg>
        <pc:picChg chg="add">
          <ac:chgData name="FRANCISCO ADÃO ELOY JUNIOR" userId="S::francisco.eloy@fatec.sp.gov.br::ec5ac4ec-68f4-48bb-a4f1-9d67ae6bac78" providerId="AD" clId="Web-{82A4C90A-8AA4-8362-601E-AB7ED34D4E19}" dt="2024-10-10T22:13:01.708" v="156"/>
          <ac:picMkLst>
            <pc:docMk/>
            <pc:sldMk cId="2363333038" sldId="279"/>
            <ac:picMk id="15" creationId="{46C2ACAA-386C-4136-8941-8901D82596E2}"/>
          </ac:picMkLst>
        </pc:picChg>
      </pc:sldChg>
      <pc:sldChg chg="del">
        <pc:chgData name="FRANCISCO ADÃO ELOY JUNIOR" userId="S::francisco.eloy@fatec.sp.gov.br::ec5ac4ec-68f4-48bb-a4f1-9d67ae6bac78" providerId="AD" clId="Web-{82A4C90A-8AA4-8362-601E-AB7ED34D4E19}" dt="2024-10-10T20:51:51.398" v="25"/>
        <pc:sldMkLst>
          <pc:docMk/>
          <pc:sldMk cId="2795999784" sldId="280"/>
        </pc:sldMkLst>
      </pc:sldChg>
      <pc:sldChg chg="delSp modSp new del mod modClrScheme chgLayout">
        <pc:chgData name="FRANCISCO ADÃO ELOY JUNIOR" userId="S::francisco.eloy@fatec.sp.gov.br::ec5ac4ec-68f4-48bb-a4f1-9d67ae6bac78" providerId="AD" clId="Web-{82A4C90A-8AA4-8362-601E-AB7ED34D4E19}" dt="2024-10-10T20:52:04.929" v="27"/>
        <pc:sldMkLst>
          <pc:docMk/>
          <pc:sldMk cId="2279339747" sldId="282"/>
        </pc:sldMkLst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2" creationId="{C8016561-5227-7944-20B3-BAAFBE73F5B9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3" creationId="{1B3A7746-297E-D825-F717-1688B0750C43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4" creationId="{4E364C1D-2674-7633-C82C-E3675DDD7BE5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5" creationId="{6CFCCEB6-615D-E146-0F51-FBA258D5BAD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6" creationId="{47AE75D0-02F6-F2ED-6033-1B5423EDEF61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7" creationId="{FA993F2C-B764-42B2-CD72-261142FADF0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8" creationId="{6AC758A8-8E86-F5EF-8B7F-EC10FC62A201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9" creationId="{A0D74804-DE47-8A32-BE0C-3DF437355813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12:43.339" v="14"/>
          <ac:spMkLst>
            <pc:docMk/>
            <pc:sldMk cId="2279339747" sldId="282"/>
            <ac:spMk id="10" creationId="{945D89A1-7D47-3DC4-201C-15FB9486BEC1}"/>
          </ac:spMkLst>
        </pc:spChg>
        <pc:graphicFrameChg chg="mod">
          <ac:chgData name="FRANCISCO ADÃO ELOY JUNIOR" userId="S::francisco.eloy@fatec.sp.gov.br::ec5ac4ec-68f4-48bb-a4f1-9d67ae6bac78" providerId="AD" clId="Web-{82A4C90A-8AA4-8362-601E-AB7ED34D4E19}" dt="2024-10-10T20:13:39.076" v="16" actId="14100"/>
          <ac:graphicFrameMkLst>
            <pc:docMk/>
            <pc:sldMk cId="2279339747" sldId="282"/>
            <ac:graphicFrameMk id="11" creationId="{783640AB-E9DF-208B-6B44-0D2FC61E1D46}"/>
          </ac:graphicFrameMkLst>
        </pc:graphicFrameChg>
      </pc:sldChg>
      <pc:sldChg chg="new del">
        <pc:chgData name="FRANCISCO ADÃO ELOY JUNIOR" userId="S::francisco.eloy@fatec.sp.gov.br::ec5ac4ec-68f4-48bb-a4f1-9d67ae6bac78" providerId="AD" clId="Web-{82A4C90A-8AA4-8362-601E-AB7ED34D4E19}" dt="2024-10-10T22:06:43.931" v="150"/>
        <pc:sldMkLst>
          <pc:docMk/>
          <pc:sldMk cId="3462473661" sldId="282"/>
        </pc:sldMkLst>
      </pc:sldChg>
      <pc:sldChg chg="delSp new del mod modClrScheme chgLayout">
        <pc:chgData name="FRANCISCO ADÃO ELOY JUNIOR" userId="S::francisco.eloy@fatec.sp.gov.br::ec5ac4ec-68f4-48bb-a4f1-9d67ae6bac78" providerId="AD" clId="Web-{82A4C90A-8AA4-8362-601E-AB7ED34D4E19}" dt="2024-10-10T20:52:14.508" v="29"/>
        <pc:sldMkLst>
          <pc:docMk/>
          <pc:sldMk cId="4239936322" sldId="283"/>
        </pc:sldMkLst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2" creationId="{6D1B37E3-EC14-7102-1DAE-827E86AB74AF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3" creationId="{6326F25C-4679-2A67-869F-E7823EE7F2C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4" creationId="{40CAFB28-F3EB-CC1A-875D-854310251B0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5" creationId="{442830DF-0C50-4079-76ED-03F492AAFB8B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6" creationId="{C096C5D9-89D7-ADB5-FDBC-DCB62A8B1A72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7" creationId="{566D255F-B847-DB3E-4A4C-40C07F1DA33B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8" creationId="{34F65180-C302-2D45-22E9-DD3DF7F21F94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9" creationId="{2823A67D-668F-790D-82E3-0E88173338BC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0:52:11.258" v="28"/>
          <ac:spMkLst>
            <pc:docMk/>
            <pc:sldMk cId="4239936322" sldId="283"/>
            <ac:spMk id="10" creationId="{BFDCF4B0-6FF7-55A9-72BE-07D6678CF3A8}"/>
          </ac:spMkLst>
        </pc:spChg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7"/>
        <pc:sldMkLst>
          <pc:docMk/>
          <pc:sldMk cId="3417647469" sldId="30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8"/>
        <pc:sldMkLst>
          <pc:docMk/>
          <pc:sldMk cId="294280869" sldId="30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09"/>
        <pc:sldMkLst>
          <pc:docMk/>
          <pc:sldMk cId="3472255789" sldId="30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0"/>
        <pc:sldMkLst>
          <pc:docMk/>
          <pc:sldMk cId="735903905" sldId="3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73" v="111"/>
        <pc:sldMkLst>
          <pc:docMk/>
          <pc:sldMk cId="221412430" sldId="3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2"/>
        <pc:sldMkLst>
          <pc:docMk/>
          <pc:sldMk cId="3282127070" sldId="3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3"/>
        <pc:sldMkLst>
          <pc:docMk/>
          <pc:sldMk cId="3387094535" sldId="3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89" v="114"/>
        <pc:sldMkLst>
          <pc:docMk/>
          <pc:sldMk cId="658728969" sldId="3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5"/>
        <pc:sldMkLst>
          <pc:docMk/>
          <pc:sldMk cId="329882197" sldId="3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6"/>
        <pc:sldMkLst>
          <pc:docMk/>
          <pc:sldMk cId="1581480728" sldId="3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04" v="117"/>
        <pc:sldMkLst>
          <pc:docMk/>
          <pc:sldMk cId="2086125845" sldId="3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8"/>
        <pc:sldMkLst>
          <pc:docMk/>
          <pc:sldMk cId="2649698820" sldId="3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19"/>
        <pc:sldMkLst>
          <pc:docMk/>
          <pc:sldMk cId="3859799563" sldId="3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0"/>
        <pc:sldMkLst>
          <pc:docMk/>
          <pc:sldMk cId="2218368400" sldId="3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20" v="121"/>
        <pc:sldMkLst>
          <pc:docMk/>
          <pc:sldMk cId="2014965770" sldId="3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2"/>
        <pc:sldMkLst>
          <pc:docMk/>
          <pc:sldMk cId="915539751" sldId="3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4"/>
        <pc:sldMkLst>
          <pc:docMk/>
          <pc:sldMk cId="3071907474" sldId="3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45" v="35"/>
        <pc:sldMkLst>
          <pc:docMk/>
          <pc:sldMk cId="2592091933" sldId="32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9"/>
        <pc:sldMkLst>
          <pc:docMk/>
          <pc:sldMk cId="805388148" sldId="325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8"/>
        <pc:sldMkLst>
          <pc:docMk/>
          <pc:sldMk cId="1126195371" sldId="32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64" v="337"/>
        <pc:sldMkLst>
          <pc:docMk/>
          <pc:sldMk cId="9840401" sldId="3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0"/>
        <pc:sldMkLst>
          <pc:docMk/>
          <pc:sldMk cId="947717322" sldId="3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1"/>
        <pc:sldMkLst>
          <pc:docMk/>
          <pc:sldMk cId="3191697144" sldId="3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67" v="132"/>
        <pc:sldMkLst>
          <pc:docMk/>
          <pc:sldMk cId="3249501352" sldId="3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3"/>
        <pc:sldMkLst>
          <pc:docMk/>
          <pc:sldMk cId="3880157590" sldId="33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4"/>
        <pc:sldMkLst>
          <pc:docMk/>
          <pc:sldMk cId="2684013266" sldId="33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83" v="135"/>
        <pc:sldMkLst>
          <pc:docMk/>
          <pc:sldMk cId="2878886697" sldId="33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6"/>
        <pc:sldMkLst>
          <pc:docMk/>
          <pc:sldMk cId="1745636320" sldId="33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7"/>
        <pc:sldMkLst>
          <pc:docMk/>
          <pc:sldMk cId="2036645905" sldId="33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98" v="138"/>
        <pc:sldMkLst>
          <pc:docMk/>
          <pc:sldMk cId="1326818183" sldId="33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39"/>
        <pc:sldMkLst>
          <pc:docMk/>
          <pc:sldMk cId="1680854091" sldId="33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0"/>
        <pc:sldMkLst>
          <pc:docMk/>
          <pc:sldMk cId="303722469" sldId="33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14" v="141"/>
        <pc:sldMkLst>
          <pc:docMk/>
          <pc:sldMk cId="2968296232" sldId="33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2"/>
        <pc:sldMkLst>
          <pc:docMk/>
          <pc:sldMk cId="2652431202" sldId="34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29" v="143"/>
        <pc:sldMkLst>
          <pc:docMk/>
          <pc:sldMk cId="2162799701" sldId="34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4"/>
        <pc:sldMkLst>
          <pc:docMk/>
          <pc:sldMk cId="4233295085" sldId="34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45" v="145"/>
        <pc:sldMkLst>
          <pc:docMk/>
          <pc:sldMk cId="4204594973" sldId="34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6"/>
        <pc:sldMkLst>
          <pc:docMk/>
          <pc:sldMk cId="2460264093" sldId="34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461" v="147"/>
        <pc:sldMkLst>
          <pc:docMk/>
          <pc:sldMk cId="737895926" sldId="34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6"/>
        <pc:sldMkLst>
          <pc:docMk/>
          <pc:sldMk cId="2439418121" sldId="35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7"/>
        <pc:sldMkLst>
          <pc:docMk/>
          <pc:sldMk cId="2791947093" sldId="35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8"/>
        <pc:sldMkLst>
          <pc:docMk/>
          <pc:sldMk cId="3591778030" sldId="35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0"/>
        <pc:sldMkLst>
          <pc:docMk/>
          <pc:sldMk cId="106922896" sldId="35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1"/>
        <pc:sldMkLst>
          <pc:docMk/>
          <pc:sldMk cId="1573020249" sldId="35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80"/>
        <pc:sldMkLst>
          <pc:docMk/>
          <pc:sldMk cId="2434431358" sldId="35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2"/>
        <pc:sldMkLst>
          <pc:docMk/>
          <pc:sldMk cId="136264905" sldId="35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3"/>
        <pc:sldMkLst>
          <pc:docMk/>
          <pc:sldMk cId="431506573" sldId="35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2"/>
        <pc:sldMkLst>
          <pc:docMk/>
          <pc:sldMk cId="2970552065" sldId="3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61" v="39"/>
        <pc:sldMkLst>
          <pc:docMk/>
          <pc:sldMk cId="2545404692" sldId="3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1"/>
        <pc:sldMkLst>
          <pc:docMk/>
          <pc:sldMk cId="2284311736" sldId="36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76" v="42"/>
        <pc:sldMkLst>
          <pc:docMk/>
          <pc:sldMk cId="1918747585" sldId="36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3"/>
        <pc:sldMkLst>
          <pc:docMk/>
          <pc:sldMk cId="2605931826" sldId="37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4"/>
        <pc:sldMkLst>
          <pc:docMk/>
          <pc:sldMk cId="3214545618" sldId="37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4.992" v="45"/>
        <pc:sldMkLst>
          <pc:docMk/>
          <pc:sldMk cId="2558947547" sldId="37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6"/>
        <pc:sldMkLst>
          <pc:docMk/>
          <pc:sldMk cId="1058296840" sldId="37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7"/>
        <pc:sldMkLst>
          <pc:docMk/>
          <pc:sldMk cId="2137299637" sldId="37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8"/>
        <pc:sldMkLst>
          <pc:docMk/>
          <pc:sldMk cId="2085603285" sldId="37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08" v="49"/>
        <pc:sldMkLst>
          <pc:docMk/>
          <pc:sldMk cId="3762497793" sldId="37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0"/>
        <pc:sldMkLst>
          <pc:docMk/>
          <pc:sldMk cId="535037540" sldId="37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2"/>
        <pc:sldMkLst>
          <pc:docMk/>
          <pc:sldMk cId="158616333" sldId="37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23" v="51"/>
        <pc:sldMkLst>
          <pc:docMk/>
          <pc:sldMk cId="1574561309" sldId="37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3"/>
        <pc:sldMkLst>
          <pc:docMk/>
          <pc:sldMk cId="1022251845" sldId="38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4"/>
        <pc:sldMkLst>
          <pc:docMk/>
          <pc:sldMk cId="2254210236" sldId="38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39" v="55"/>
        <pc:sldMkLst>
          <pc:docMk/>
          <pc:sldMk cId="1669548161" sldId="38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6"/>
        <pc:sldMkLst>
          <pc:docMk/>
          <pc:sldMk cId="3312274010" sldId="38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7"/>
        <pc:sldMkLst>
          <pc:docMk/>
          <pc:sldMk cId="1463512477" sldId="38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54" v="58"/>
        <pc:sldMkLst>
          <pc:docMk/>
          <pc:sldMk cId="747806270" sldId="38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59"/>
        <pc:sldMkLst>
          <pc:docMk/>
          <pc:sldMk cId="2749438004" sldId="38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0"/>
        <pc:sldMkLst>
          <pc:docMk/>
          <pc:sldMk cId="2324372261" sldId="38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70" v="61"/>
        <pc:sldMkLst>
          <pc:docMk/>
          <pc:sldMk cId="3561994099" sldId="38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3"/>
        <pc:sldMkLst>
          <pc:docMk/>
          <pc:sldMk cId="1119414748" sldId="38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4"/>
        <pc:sldMkLst>
          <pc:docMk/>
          <pc:sldMk cId="429414004" sldId="39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5"/>
        <pc:sldMkLst>
          <pc:docMk/>
          <pc:sldMk cId="586759917" sldId="39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086" v="66"/>
        <pc:sldMkLst>
          <pc:docMk/>
          <pc:sldMk cId="2391634161" sldId="39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7"/>
        <pc:sldMkLst>
          <pc:docMk/>
          <pc:sldMk cId="4024327059" sldId="39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8"/>
        <pc:sldMkLst>
          <pc:docMk/>
          <pc:sldMk cId="2865785388" sldId="39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69"/>
        <pc:sldMkLst>
          <pc:docMk/>
          <pc:sldMk cId="1422311126" sldId="39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01" v="70"/>
        <pc:sldMkLst>
          <pc:docMk/>
          <pc:sldMk cId="2805735383" sldId="39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2"/>
        <pc:sldMkLst>
          <pc:docMk/>
          <pc:sldMk cId="4024154948" sldId="39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17" v="73"/>
        <pc:sldMkLst>
          <pc:docMk/>
          <pc:sldMk cId="3500801642" sldId="39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4"/>
        <pc:sldMkLst>
          <pc:docMk/>
          <pc:sldMk cId="704235607" sldId="39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7"/>
        <pc:sldMkLst>
          <pc:docMk/>
          <pc:sldMk cId="3697544607" sldId="40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8"/>
        <pc:sldMkLst>
          <pc:docMk/>
          <pc:sldMk cId="2927091205" sldId="40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48" v="79"/>
        <pc:sldMkLst>
          <pc:docMk/>
          <pc:sldMk cId="1769402602" sldId="40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4"/>
        <pc:sldMkLst>
          <pc:docMk/>
          <pc:sldMk cId="2127326837" sldId="40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64" v="85"/>
        <pc:sldMkLst>
          <pc:docMk/>
          <pc:sldMk cId="2806647795" sldId="40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6"/>
        <pc:sldMkLst>
          <pc:docMk/>
          <pc:sldMk cId="3163629131" sldId="40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7"/>
        <pc:sldMkLst>
          <pc:docMk/>
          <pc:sldMk cId="3239449796" sldId="41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79" v="88"/>
        <pc:sldMkLst>
          <pc:docMk/>
          <pc:sldMk cId="3871217115" sldId="411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89"/>
        <pc:sldMkLst>
          <pc:docMk/>
          <pc:sldMk cId="4224423477" sldId="41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0"/>
        <pc:sldMkLst>
          <pc:docMk/>
          <pc:sldMk cId="2397922436" sldId="41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1"/>
        <pc:sldMkLst>
          <pc:docMk/>
          <pc:sldMk cId="1989555775" sldId="41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95" v="92"/>
        <pc:sldMkLst>
          <pc:docMk/>
          <pc:sldMk cId="4043615005" sldId="41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3"/>
        <pc:sldMkLst>
          <pc:docMk/>
          <pc:sldMk cId="683044316" sldId="41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4"/>
        <pc:sldMkLst>
          <pc:docMk/>
          <pc:sldMk cId="2809060840" sldId="41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11" v="95"/>
        <pc:sldMkLst>
          <pc:docMk/>
          <pc:sldMk cId="188038719" sldId="41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6"/>
        <pc:sldMkLst>
          <pc:docMk/>
          <pc:sldMk cId="3109882733" sldId="41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7"/>
        <pc:sldMkLst>
          <pc:docMk/>
          <pc:sldMk cId="2008994965" sldId="42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8"/>
        <pc:sldMkLst>
          <pc:docMk/>
          <pc:sldMk cId="3458325716" sldId="42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99"/>
        <pc:sldMkLst>
          <pc:docMk/>
          <pc:sldMk cId="4137513714" sldId="423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26" v="100"/>
        <pc:sldMkLst>
          <pc:docMk/>
          <pc:sldMk cId="4256485952" sldId="424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1"/>
        <pc:sldMkLst>
          <pc:docMk/>
          <pc:sldMk cId="1544560262" sldId="42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2"/>
        <pc:sldMkLst>
          <pc:docMk/>
          <pc:sldMk cId="1004515212" sldId="426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42" v="103"/>
        <pc:sldMkLst>
          <pc:docMk/>
          <pc:sldMk cId="4179269325" sldId="42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4"/>
        <pc:sldMkLst>
          <pc:docMk/>
          <pc:sldMk cId="1015539495" sldId="428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5"/>
        <pc:sldMkLst>
          <pc:docMk/>
          <pc:sldMk cId="2397567625" sldId="429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258" v="106"/>
        <pc:sldMkLst>
          <pc:docMk/>
          <pc:sldMk cId="3262143203" sldId="430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5"/>
        <pc:sldMkLst>
          <pc:docMk/>
          <pc:sldMk cId="2110227163" sldId="462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3"/>
        <pc:sldMkLst>
          <pc:docMk/>
          <pc:sldMk cId="1211531072" sldId="465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336" v="125"/>
        <pc:sldMkLst>
          <pc:docMk/>
          <pc:sldMk cId="1386109568" sldId="466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1T01:57:26.880" v="340"/>
        <pc:sldMkLst>
          <pc:docMk/>
          <pc:sldMk cId="1731352234" sldId="467"/>
        </pc:sldMkLst>
      </pc:sldChg>
      <pc:sldChg chg="add">
        <pc:chgData name="FRANCISCO ADÃO ELOY JUNIOR" userId="S::francisco.eloy@fatec.sp.gov.br::ec5ac4ec-68f4-48bb-a4f1-9d67ae6bac78" providerId="AD" clId="Web-{82A4C90A-8AA4-8362-601E-AB7ED34D4E19}" dt="2024-10-10T22:06:05.133" v="76"/>
        <pc:sldMkLst>
          <pc:docMk/>
          <pc:sldMk cId="385519143" sldId="534"/>
        </pc:sldMkLst>
      </pc:sldChg>
      <pc:sldChg chg="add del">
        <pc:chgData name="FRANCISCO ADÃO ELOY JUNIOR" userId="S::francisco.eloy@fatec.sp.gov.br::ec5ac4ec-68f4-48bb-a4f1-9d67ae6bac78" providerId="AD" clId="Web-{82A4C90A-8AA4-8362-601E-AB7ED34D4E19}" dt="2024-10-10T23:31:17.655" v="336"/>
        <pc:sldMkLst>
          <pc:docMk/>
          <pc:sldMk cId="586811925" sldId="535"/>
        </pc:sldMkLst>
      </pc:sldChg>
      <pc:sldChg chg="modSp add replId">
        <pc:chgData name="FRANCISCO ADÃO ELOY JUNIOR" userId="S::francisco.eloy@fatec.sp.gov.br::ec5ac4ec-68f4-48bb-a4f1-9d67ae6bac78" providerId="AD" clId="Web-{82A4C90A-8AA4-8362-601E-AB7ED34D4E19}" dt="2024-10-10T22:06:39.415" v="149" actId="20577"/>
        <pc:sldMkLst>
          <pc:docMk/>
          <pc:sldMk cId="3080385034" sldId="536"/>
        </pc:sldMkLst>
        <pc:spChg chg="mod">
          <ac:chgData name="FRANCISCO ADÃO ELOY JUNIOR" userId="S::francisco.eloy@fatec.sp.gov.br::ec5ac4ec-68f4-48bb-a4f1-9d67ae6bac78" providerId="AD" clId="Web-{82A4C90A-8AA4-8362-601E-AB7ED34D4E19}" dt="2024-10-10T22:06:39.415" v="149" actId="20577"/>
          <ac:spMkLst>
            <pc:docMk/>
            <pc:sldMk cId="3080385034" sldId="536"/>
            <ac:spMk id="2" creationId="{B885A6AA-D81C-6E01-58E6-D7ED9233D9A6}"/>
          </ac:spMkLst>
        </pc:spChg>
      </pc:sldChg>
      <pc:sldChg chg="addSp delSp modSp new">
        <pc:chgData name="FRANCISCO ADÃO ELOY JUNIOR" userId="S::francisco.eloy@fatec.sp.gov.br::ec5ac4ec-68f4-48bb-a4f1-9d67ae6bac78" providerId="AD" clId="Web-{82A4C90A-8AA4-8362-601E-AB7ED34D4E19}" dt="2024-10-10T22:31:30.088" v="322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82A4C90A-8AA4-8362-601E-AB7ED34D4E19}" dt="2024-10-10T22:21:04.958" v="201" actId="20577"/>
          <ac:spMkLst>
            <pc:docMk/>
            <pc:sldMk cId="2517451448" sldId="537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2:01.414" v="214" actId="20577"/>
          <ac:spMkLst>
            <pc:docMk/>
            <pc:sldMk cId="2517451448" sldId="537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2:44.009" v="240" actId="20577"/>
          <ac:spMkLst>
            <pc:docMk/>
            <pc:sldMk cId="2517451448" sldId="537"/>
            <ac:spMk id="6" creationId="{4E7E6D2C-6B81-EE19-7094-15FB30053C8A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21:37.412" v="202"/>
          <ac:spMkLst>
            <pc:docMk/>
            <pc:sldMk cId="2517451448" sldId="537"/>
            <ac:spMk id="9" creationId="{D190545B-CF1B-72B6-CA77-B0A4ED371DF1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29:31.975" v="304"/>
          <ac:spMkLst>
            <pc:docMk/>
            <pc:sldMk cId="2517451448" sldId="537"/>
            <ac:spMk id="15" creationId="{94B832EC-394D-D8E3-4891-05AA6767D559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31:30.088" v="322"/>
          <ac:spMkLst>
            <pc:docMk/>
            <pc:sldMk cId="2517451448" sldId="537"/>
            <ac:spMk id="17" creationId="{43086AA4-DDF5-B498-1098-E26B92295572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0:54.118" v="316"/>
          <ac:spMkLst>
            <pc:docMk/>
            <pc:sldMk cId="2517451448" sldId="537"/>
            <ac:spMk id="20" creationId="{FB83A912-4E71-53AB-3C43-325262B702BF}"/>
          </ac:spMkLst>
        </pc:spChg>
        <pc:picChg chg="add del mod ord modCrop">
          <ac:chgData name="FRANCISCO ADÃO ELOY JUNIOR" userId="S::francisco.eloy@fatec.sp.gov.br::ec5ac4ec-68f4-48bb-a4f1-9d67ae6bac78" providerId="AD" clId="Web-{82A4C90A-8AA4-8362-601E-AB7ED34D4E19}" dt="2024-10-10T22:30:47.727" v="315"/>
          <ac:picMkLst>
            <pc:docMk/>
            <pc:sldMk cId="2517451448" sldId="537"/>
            <ac:picMk id="11" creationId="{AAB2AAB6-747E-43D7-17BF-02DE2C5934CC}"/>
          </ac:picMkLst>
        </pc:picChg>
        <pc:picChg chg="add del mod modCrop">
          <ac:chgData name="FRANCISCO ADÃO ELOY JUNIOR" userId="S::francisco.eloy@fatec.sp.gov.br::ec5ac4ec-68f4-48bb-a4f1-9d67ae6bac78" providerId="AD" clId="Web-{82A4C90A-8AA4-8362-601E-AB7ED34D4E19}" dt="2024-10-10T22:30:45.071" v="314"/>
          <ac:picMkLst>
            <pc:docMk/>
            <pc:sldMk cId="2517451448" sldId="537"/>
            <ac:picMk id="13" creationId="{1A8BD2C6-044A-F660-2A6A-1AF288D8A39C}"/>
          </ac:picMkLst>
        </pc:picChg>
        <pc:picChg chg="add mod">
          <ac:chgData name="FRANCISCO ADÃO ELOY JUNIOR" userId="S::francisco.eloy@fatec.sp.gov.br::ec5ac4ec-68f4-48bb-a4f1-9d67ae6bac78" providerId="AD" clId="Web-{82A4C90A-8AA4-8362-601E-AB7ED34D4E19}" dt="2024-10-10T22:31:10.556" v="319" actId="1076"/>
          <ac:picMkLst>
            <pc:docMk/>
            <pc:sldMk cId="2517451448" sldId="537"/>
            <ac:picMk id="16" creationId="{5945AF1B-BD2C-D370-3E0D-4A398A4976B4}"/>
          </ac:picMkLst>
        </pc:picChg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01.907" v="331"/>
        <pc:sldMkLst>
          <pc:docMk/>
          <pc:sldMk cId="3969416152" sldId="538"/>
        </pc:sldMkLst>
        <pc:spChg chg="mod">
          <ac:chgData name="FRANCISCO ADÃO ELOY JUNIOR" userId="S::francisco.eloy@fatec.sp.gov.br::ec5ac4ec-68f4-48bb-a4f1-9d67ae6bac78" providerId="AD" clId="Web-{82A4C90A-8AA4-8362-601E-AB7ED34D4E19}" dt="2024-10-10T22:22:59.322" v="242" actId="20577"/>
          <ac:spMkLst>
            <pc:docMk/>
            <pc:sldMk cId="3969416152" sldId="538"/>
            <ac:spMk id="2" creationId="{0D1F98B8-724C-36B3-FBCE-B257B05D1910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3:06.838" v="247" actId="20577"/>
          <ac:spMkLst>
            <pc:docMk/>
            <pc:sldMk cId="3969416152" sldId="538"/>
            <ac:spMk id="5" creationId="{E60C07A2-92FC-CF6E-1E44-2B16AC9881F7}"/>
          </ac:spMkLst>
        </pc:spChg>
        <pc:spChg chg="mod">
          <ac:chgData name="FRANCISCO ADÃO ELOY JUNIOR" userId="S::francisco.eloy@fatec.sp.gov.br::ec5ac4ec-68f4-48bb-a4f1-9d67ae6bac78" providerId="AD" clId="Web-{82A4C90A-8AA4-8362-601E-AB7ED34D4E19}" dt="2024-10-10T22:25:02.560" v="273" actId="20577"/>
          <ac:spMkLst>
            <pc:docMk/>
            <pc:sldMk cId="3969416152" sldId="538"/>
            <ac:spMk id="6" creationId="{4E7E6D2C-6B81-EE19-7094-15FB30053C8A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24:18.699" v="251"/>
          <ac:spMkLst>
            <pc:docMk/>
            <pc:sldMk cId="3969416152" sldId="538"/>
            <ac:spMk id="9" creationId="{D805F257-0B4E-5805-53B3-845FA3B77F87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01.907" v="331"/>
          <ac:spMkLst>
            <pc:docMk/>
            <pc:sldMk cId="3969416152" sldId="538"/>
            <ac:spMk id="13" creationId="{6DC7782C-0F9C-C944-E15C-A98495C89DD3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33:47.547" v="328"/>
          <ac:picMkLst>
            <pc:docMk/>
            <pc:sldMk cId="3969416152" sldId="538"/>
            <ac:picMk id="11" creationId="{AAB2AAB6-747E-43D7-17BF-02DE2C5934CC}"/>
          </ac:picMkLst>
        </pc:picChg>
      </pc:sldChg>
      <pc:sldChg chg="addSp delSp modSp add replId">
        <pc:chgData name="FRANCISCO ADÃO ELOY JUNIOR" userId="S::francisco.eloy@fatec.sp.gov.br::ec5ac4ec-68f4-48bb-a4f1-9d67ae6bac78" providerId="AD" clId="Web-{82A4C90A-8AA4-8362-601E-AB7ED34D4E19}" dt="2024-10-10T22:34:14.110" v="333"/>
        <pc:sldMkLst>
          <pc:docMk/>
          <pc:sldMk cId="2905346366" sldId="539"/>
        </pc:sldMkLst>
        <pc:spChg chg="mod">
          <ac:chgData name="FRANCISCO ADÃO ELOY JUNIOR" userId="S::francisco.eloy@fatec.sp.gov.br::ec5ac4ec-68f4-48bb-a4f1-9d67ae6bac78" providerId="AD" clId="Web-{82A4C90A-8AA4-8362-601E-AB7ED34D4E19}" dt="2024-10-10T22:25:40.592" v="277" actId="20577"/>
          <ac:spMkLst>
            <pc:docMk/>
            <pc:sldMk cId="2905346366" sldId="539"/>
            <ac:spMk id="2" creationId="{0D1F98B8-724C-36B3-FBCE-B257B05D1910}"/>
          </ac:spMkLst>
        </pc:spChg>
        <pc:spChg chg="del">
          <ac:chgData name="FRANCISCO ADÃO ELOY JUNIOR" userId="S::francisco.eloy@fatec.sp.gov.br::ec5ac4ec-68f4-48bb-a4f1-9d67ae6bac78" providerId="AD" clId="Web-{82A4C90A-8AA4-8362-601E-AB7ED34D4E19}" dt="2024-10-10T22:25:47.530" v="278"/>
          <ac:spMkLst>
            <pc:docMk/>
            <pc:sldMk cId="2905346366" sldId="539"/>
            <ac:spMk id="9" creationId="{D805F257-0B4E-5805-53B3-845FA3B77F87}"/>
          </ac:spMkLst>
        </pc:spChg>
        <pc:spChg chg="add mod">
          <ac:chgData name="FRANCISCO ADÃO ELOY JUNIOR" userId="S::francisco.eloy@fatec.sp.gov.br::ec5ac4ec-68f4-48bb-a4f1-9d67ae6bac78" providerId="AD" clId="Web-{82A4C90A-8AA4-8362-601E-AB7ED34D4E19}" dt="2024-10-10T22:26:38.766" v="282"/>
          <ac:spMkLst>
            <pc:docMk/>
            <pc:sldMk cId="2905346366" sldId="539"/>
            <ac:spMk id="12" creationId="{715DEB54-EF83-7DC0-FB53-93EADFA20966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14.110" v="333"/>
          <ac:spMkLst>
            <pc:docMk/>
            <pc:sldMk cId="2905346366" sldId="539"/>
            <ac:spMk id="14" creationId="{892DAA99-1DB5-BF78-4CE1-4A102B567347}"/>
          </ac:spMkLst>
        </pc:spChg>
        <pc:spChg chg="add del mod">
          <ac:chgData name="FRANCISCO ADÃO ELOY JUNIOR" userId="S::francisco.eloy@fatec.sp.gov.br::ec5ac4ec-68f4-48bb-a4f1-9d67ae6bac78" providerId="AD" clId="Web-{82A4C90A-8AA4-8362-601E-AB7ED34D4E19}" dt="2024-10-10T22:34:09.626" v="332"/>
          <ac:spMkLst>
            <pc:docMk/>
            <pc:sldMk cId="2905346366" sldId="539"/>
            <ac:spMk id="16" creationId="{B8D92443-E5FC-DA91-6DA7-E8C2D69D2123}"/>
          </ac:spMkLst>
        </pc:spChg>
        <pc:picChg chg="mod modCrop">
          <ac:chgData name="FRANCISCO ADÃO ELOY JUNIOR" userId="S::francisco.eloy@fatec.sp.gov.br::ec5ac4ec-68f4-48bb-a4f1-9d67ae6bac78" providerId="AD" clId="Web-{82A4C90A-8AA4-8362-601E-AB7ED34D4E19}" dt="2024-10-10T22:33:14.577" v="324"/>
          <ac:picMkLst>
            <pc:docMk/>
            <pc:sldMk cId="2905346366" sldId="539"/>
            <ac:picMk id="11" creationId="{AAB2AAB6-747E-43D7-17BF-02DE2C5934CC}"/>
          </ac:picMkLst>
        </pc:picChg>
      </pc:sldChg>
      <pc:sldMasterChg chg="addSldLayout">
        <pc:chgData name="FRANCISCO ADÃO ELOY JUNIOR" userId="S::francisco.eloy@fatec.sp.gov.br::ec5ac4ec-68f4-48bb-a4f1-9d67ae6bac78" providerId="AD" clId="Web-{82A4C90A-8AA4-8362-601E-AB7ED34D4E19}" dt="2024-10-10T22:06:04.945" v="35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82A4C90A-8AA4-8362-601E-AB7ED34D4E19}" dt="2024-10-10T22:06:04.945" v="35"/>
          <pc:sldLayoutMkLst>
            <pc:docMk/>
            <pc:sldMasterMk cId="1107139545" sldId="2147483661"/>
            <pc:sldLayoutMk cId="3858165605" sldId="2147483674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ACD368D9-D4CC-C815-354B-85B8945FC3C9}"/>
    <pc:docChg chg="addSld delSld modSld modSection">
      <pc:chgData name="FRANCISCO ADÃO ELOY JUNIOR" userId="S::francisco.eloy@fatec.sp.gov.br::ec5ac4ec-68f4-48bb-a4f1-9d67ae6bac78" providerId="AD" clId="Web-{ACD368D9-D4CC-C815-354B-85B8945FC3C9}" dt="2024-10-24T22:59:45.956" v="117"/>
      <pc:docMkLst>
        <pc:docMk/>
      </pc:docMkLst>
      <pc:sldChg chg="addSp delSp modSp add del">
        <pc:chgData name="FRANCISCO ADÃO ELOY JUNIOR" userId="S::francisco.eloy@fatec.sp.gov.br::ec5ac4ec-68f4-48bb-a4f1-9d67ae6bac78" providerId="AD" clId="Web-{ACD368D9-D4CC-C815-354B-85B8945FC3C9}" dt="2024-10-24T22:59:45.956" v="117"/>
        <pc:sldMkLst>
          <pc:docMk/>
          <pc:sldMk cId="1746999218" sldId="267"/>
        </pc:sldMkLst>
        <pc:spChg chg="mod">
          <ac:chgData name="FRANCISCO ADÃO ELOY JUNIOR" userId="S::francisco.eloy@fatec.sp.gov.br::ec5ac4ec-68f4-48bb-a4f1-9d67ae6bac78" providerId="AD" clId="Web-{ACD368D9-D4CC-C815-354B-85B8945FC3C9}" dt="2024-10-24T22:59:12.611" v="5"/>
          <ac:spMkLst>
            <pc:docMk/>
            <pc:sldMk cId="1746999218" sldId="267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12.611" v="6"/>
          <ac:spMkLst>
            <pc:docMk/>
            <pc:sldMk cId="1746999218" sldId="267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ACD368D9-D4CC-C815-354B-85B8945FC3C9}" dt="2024-10-24T22:59:13.501" v="7"/>
          <ac:spMkLst>
            <pc:docMk/>
            <pc:sldMk cId="1746999218" sldId="267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ACD368D9-D4CC-C815-354B-85B8945FC3C9}" dt="2024-10-24T22:59:13.501" v="7"/>
          <ac:picMkLst>
            <pc:docMk/>
            <pc:sldMk cId="1746999218" sldId="267"/>
            <ac:picMk id="5" creationId="{392093FF-50D3-6F0A-4C89-18E9C6C86023}"/>
          </ac:picMkLst>
        </pc:picChg>
      </pc:sldChg>
      <pc:sldChg chg="addSp delSp modSp new">
        <pc:chgData name="FRANCISCO ADÃO ELOY JUNIOR" userId="S::francisco.eloy@fatec.sp.gov.br::ec5ac4ec-68f4-48bb-a4f1-9d67ae6bac78" providerId="AD" clId="Web-{ACD368D9-D4CC-C815-354B-85B8945FC3C9}" dt="2024-10-24T22:59:36.674" v="116"/>
        <pc:sldMkLst>
          <pc:docMk/>
          <pc:sldMk cId="3324840397" sldId="268"/>
        </pc:sldMkLst>
        <pc:spChg chg="mod">
          <ac:chgData name="FRANCISCO ADÃO ELOY JUNIOR" userId="S::francisco.eloy@fatec.sp.gov.br::ec5ac4ec-68f4-48bb-a4f1-9d67ae6bac78" providerId="AD" clId="Web-{ACD368D9-D4CC-C815-354B-85B8945FC3C9}" dt="2024-10-24T22:59:27.674" v="103"/>
          <ac:spMkLst>
            <pc:docMk/>
            <pc:sldMk cId="3324840397" sldId="268"/>
            <ac:spMk id="2" creationId="{6368E13D-8335-E0A5-C838-0BA853A83646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7.674" v="104"/>
          <ac:spMkLst>
            <pc:docMk/>
            <pc:sldMk cId="3324840397" sldId="268"/>
            <ac:spMk id="3" creationId="{91A6A055-4683-44DC-A76B-9635B89B824F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7.689" v="106"/>
          <ac:spMkLst>
            <pc:docMk/>
            <pc:sldMk cId="3324840397" sldId="268"/>
            <ac:spMk id="4" creationId="{20815B1B-0B9A-17EE-5C6C-E8B191D87CA8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7.689" v="107"/>
          <ac:spMkLst>
            <pc:docMk/>
            <pc:sldMk cId="3324840397" sldId="268"/>
            <ac:spMk id="5" creationId="{FDA99B4A-30ED-EBA2-DB58-2FC2A4D21F53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7.705" v="109"/>
          <ac:spMkLst>
            <pc:docMk/>
            <pc:sldMk cId="3324840397" sldId="268"/>
            <ac:spMk id="6" creationId="{D7DF1C70-7AFD-3475-F365-D875E31C0C7E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7.705" v="110"/>
          <ac:spMkLst>
            <pc:docMk/>
            <pc:sldMk cId="3324840397" sldId="268"/>
            <ac:spMk id="7" creationId="{72542231-DD13-9E20-09CF-6FD3481F45AE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7.721" v="112"/>
          <ac:spMkLst>
            <pc:docMk/>
            <pc:sldMk cId="3324840397" sldId="268"/>
            <ac:spMk id="8" creationId="{8DA40B43-A64A-C6FC-3D1A-9F0D85D5616C}"/>
          </ac:spMkLst>
        </pc:spChg>
        <pc:spChg chg="del">
          <ac:chgData name="FRANCISCO ADÃO ELOY JUNIOR" userId="S::francisco.eloy@fatec.sp.gov.br::ec5ac4ec-68f4-48bb-a4f1-9d67ae6bac78" providerId="AD" clId="Web-{ACD368D9-D4CC-C815-354B-85B8945FC3C9}" dt="2024-10-24T22:59:36.674" v="116"/>
          <ac:spMkLst>
            <pc:docMk/>
            <pc:sldMk cId="3324840397" sldId="268"/>
            <ac:spMk id="9" creationId="{B134C34A-6FE9-3FCF-2A5E-F896F8746EA4}"/>
          </ac:spMkLst>
        </pc:spChg>
        <pc:picChg chg="add mod ord">
          <ac:chgData name="FRANCISCO ADÃO ELOY JUNIOR" userId="S::francisco.eloy@fatec.sp.gov.br::ec5ac4ec-68f4-48bb-a4f1-9d67ae6bac78" providerId="AD" clId="Web-{ACD368D9-D4CC-C815-354B-85B8945FC3C9}" dt="2024-10-24T22:59:36.674" v="116"/>
          <ac:picMkLst>
            <pc:docMk/>
            <pc:sldMk cId="3324840397" sldId="268"/>
            <ac:picMk id="10" creationId="{2FBB9190-3068-C1AD-1377-F706A10E57BE}"/>
          </ac:picMkLst>
        </pc:picChg>
      </pc:sldChg>
      <pc:sldChg chg="addSp delSp modSp new">
        <pc:chgData name="FRANCISCO ADÃO ELOY JUNIOR" userId="S::francisco.eloy@fatec.sp.gov.br::ec5ac4ec-68f4-48bb-a4f1-9d67ae6bac78" providerId="AD" clId="Web-{ACD368D9-D4CC-C815-354B-85B8945FC3C9}" dt="2024-10-24T22:59:34.658" v="115"/>
        <pc:sldMkLst>
          <pc:docMk/>
          <pc:sldMk cId="2151383557" sldId="269"/>
        </pc:sldMkLst>
        <pc:spChg chg="mod">
          <ac:chgData name="FRANCISCO ADÃO ELOY JUNIOR" userId="S::francisco.eloy@fatec.sp.gov.br::ec5ac4ec-68f4-48bb-a4f1-9d67ae6bac78" providerId="AD" clId="Web-{ACD368D9-D4CC-C815-354B-85B8945FC3C9}" dt="2024-10-24T22:59:26.127" v="77"/>
          <ac:spMkLst>
            <pc:docMk/>
            <pc:sldMk cId="2151383557" sldId="269"/>
            <ac:spMk id="2" creationId="{96E85B59-F39C-678A-5352-CF76D7664388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6.142" v="79"/>
          <ac:spMkLst>
            <pc:docMk/>
            <pc:sldMk cId="2151383557" sldId="269"/>
            <ac:spMk id="3" creationId="{4DB2CEA9-E6D5-2215-8022-D5F85F6F014C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6.142" v="81"/>
          <ac:spMkLst>
            <pc:docMk/>
            <pc:sldMk cId="2151383557" sldId="269"/>
            <ac:spMk id="4" creationId="{BD5E2786-1707-D651-960E-CB01180E7AC5}"/>
          </ac:spMkLst>
        </pc:spChg>
        <pc:spChg chg="del">
          <ac:chgData name="FRANCISCO ADÃO ELOY JUNIOR" userId="S::francisco.eloy@fatec.sp.gov.br::ec5ac4ec-68f4-48bb-a4f1-9d67ae6bac78" providerId="AD" clId="Web-{ACD368D9-D4CC-C815-354B-85B8945FC3C9}" dt="2024-10-24T22:59:34.658" v="115"/>
          <ac:spMkLst>
            <pc:docMk/>
            <pc:sldMk cId="2151383557" sldId="269"/>
            <ac:spMk id="5" creationId="{1196A85A-BDC2-9CAC-7E65-799EA41BD0AB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6.158" v="82"/>
          <ac:spMkLst>
            <pc:docMk/>
            <pc:sldMk cId="2151383557" sldId="269"/>
            <ac:spMk id="6" creationId="{F64CBE90-BDC7-08CA-4F3B-AE96BE97F289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6.174" v="84"/>
          <ac:spMkLst>
            <pc:docMk/>
            <pc:sldMk cId="2151383557" sldId="269"/>
            <ac:spMk id="7" creationId="{8765029A-54F0-E59E-8741-9527A33F7869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6.174" v="85"/>
          <ac:spMkLst>
            <pc:docMk/>
            <pc:sldMk cId="2151383557" sldId="269"/>
            <ac:spMk id="8" creationId="{A2672B83-A1B7-1525-F958-FAB8722A85E4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6.189" v="87"/>
          <ac:spMkLst>
            <pc:docMk/>
            <pc:sldMk cId="2151383557" sldId="269"/>
            <ac:spMk id="9" creationId="{2659D2AE-0AC1-7296-DB9E-734E43AE9459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6.127" v="78"/>
          <ac:spMkLst>
            <pc:docMk/>
            <pc:sldMk cId="2151383557" sldId="269"/>
            <ac:spMk id="10" creationId="{65901DDA-88FD-5782-D8BE-9C3F818031AA}"/>
          </ac:spMkLst>
        </pc:spChg>
        <pc:picChg chg="add mod ord">
          <ac:chgData name="FRANCISCO ADÃO ELOY JUNIOR" userId="S::francisco.eloy@fatec.sp.gov.br::ec5ac4ec-68f4-48bb-a4f1-9d67ae6bac78" providerId="AD" clId="Web-{ACD368D9-D4CC-C815-354B-85B8945FC3C9}" dt="2024-10-24T22:59:34.658" v="115"/>
          <ac:picMkLst>
            <pc:docMk/>
            <pc:sldMk cId="2151383557" sldId="269"/>
            <ac:picMk id="11" creationId="{DD59C911-CD7D-4B4D-D325-597A496C7C38}"/>
          </ac:picMkLst>
        </pc:picChg>
      </pc:sldChg>
      <pc:sldChg chg="addSp delSp modSp new">
        <pc:chgData name="FRANCISCO ADÃO ELOY JUNIOR" userId="S::francisco.eloy@fatec.sp.gov.br::ec5ac4ec-68f4-48bb-a4f1-9d67ae6bac78" providerId="AD" clId="Web-{ACD368D9-D4CC-C815-354B-85B8945FC3C9}" dt="2024-10-24T22:59:31.846" v="114"/>
        <pc:sldMkLst>
          <pc:docMk/>
          <pc:sldMk cId="24773640" sldId="270"/>
        </pc:sldMkLst>
        <pc:spChg chg="mod">
          <ac:chgData name="FRANCISCO ADÃO ELOY JUNIOR" userId="S::francisco.eloy@fatec.sp.gov.br::ec5ac4ec-68f4-48bb-a4f1-9d67ae6bac78" providerId="AD" clId="Web-{ACD368D9-D4CC-C815-354B-85B8945FC3C9}" dt="2024-10-24T22:59:25.752" v="67"/>
          <ac:spMkLst>
            <pc:docMk/>
            <pc:sldMk cId="24773640" sldId="270"/>
            <ac:spMk id="2" creationId="{A71352CF-F42E-1C61-AA32-063989A998F8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752" v="68"/>
          <ac:spMkLst>
            <pc:docMk/>
            <pc:sldMk cId="24773640" sldId="270"/>
            <ac:spMk id="3" creationId="{2FE39B9C-209B-64CD-8D80-101D7871D357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767" v="70"/>
          <ac:spMkLst>
            <pc:docMk/>
            <pc:sldMk cId="24773640" sldId="270"/>
            <ac:spMk id="4" creationId="{5F676D43-2542-2C64-556B-39198EAB519B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767" v="71"/>
          <ac:spMkLst>
            <pc:docMk/>
            <pc:sldMk cId="24773640" sldId="270"/>
            <ac:spMk id="5" creationId="{6AB21C9C-6744-37E3-B93D-ACC88A856BB8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783" v="73"/>
          <ac:spMkLst>
            <pc:docMk/>
            <pc:sldMk cId="24773640" sldId="270"/>
            <ac:spMk id="6" creationId="{B9AC6F10-83D5-399A-B55D-2B9567334219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783" v="74"/>
          <ac:spMkLst>
            <pc:docMk/>
            <pc:sldMk cId="24773640" sldId="270"/>
            <ac:spMk id="7" creationId="{DFBF5D8E-AF77-F8F9-72D7-08C2A9AEDD51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799" v="76"/>
          <ac:spMkLst>
            <pc:docMk/>
            <pc:sldMk cId="24773640" sldId="270"/>
            <ac:spMk id="8" creationId="{FEECAAB6-39C7-2385-C0F3-E15000C5B1FD}"/>
          </ac:spMkLst>
        </pc:spChg>
        <pc:spChg chg="del">
          <ac:chgData name="FRANCISCO ADÃO ELOY JUNIOR" userId="S::francisco.eloy@fatec.sp.gov.br::ec5ac4ec-68f4-48bb-a4f1-9d67ae6bac78" providerId="AD" clId="Web-{ACD368D9-D4CC-C815-354B-85B8945FC3C9}" dt="2024-10-24T22:59:31.846" v="114"/>
          <ac:spMkLst>
            <pc:docMk/>
            <pc:sldMk cId="24773640" sldId="270"/>
            <ac:spMk id="9" creationId="{2A6C5F01-FB86-9F01-E2E4-3684A12C9D59}"/>
          </ac:spMkLst>
        </pc:spChg>
        <pc:picChg chg="add mod ord">
          <ac:chgData name="FRANCISCO ADÃO ELOY JUNIOR" userId="S::francisco.eloy@fatec.sp.gov.br::ec5ac4ec-68f4-48bb-a4f1-9d67ae6bac78" providerId="AD" clId="Web-{ACD368D9-D4CC-C815-354B-85B8945FC3C9}" dt="2024-10-24T22:59:31.846" v="114"/>
          <ac:picMkLst>
            <pc:docMk/>
            <pc:sldMk cId="24773640" sldId="270"/>
            <ac:picMk id="10" creationId="{C8512234-4495-C43B-D55E-C37291F3913E}"/>
          </ac:picMkLst>
        </pc:picChg>
      </pc:sldChg>
      <pc:sldChg chg="addSp delSp modSp new">
        <pc:chgData name="FRANCISCO ADÃO ELOY JUNIOR" userId="S::francisco.eloy@fatec.sp.gov.br::ec5ac4ec-68f4-48bb-a4f1-9d67ae6bac78" providerId="AD" clId="Web-{ACD368D9-D4CC-C815-354B-85B8945FC3C9}" dt="2024-10-24T22:59:30.080" v="113"/>
        <pc:sldMkLst>
          <pc:docMk/>
          <pc:sldMk cId="3977481319" sldId="271"/>
        </pc:sldMkLst>
        <pc:spChg chg="mod">
          <ac:chgData name="FRANCISCO ADÃO ELOY JUNIOR" userId="S::francisco.eloy@fatec.sp.gov.br::ec5ac4ec-68f4-48bb-a4f1-9d67ae6bac78" providerId="AD" clId="Web-{ACD368D9-D4CC-C815-354B-85B8945FC3C9}" dt="2024-10-24T22:59:25.330" v="56"/>
          <ac:spMkLst>
            <pc:docMk/>
            <pc:sldMk cId="3977481319" sldId="271"/>
            <ac:spMk id="2" creationId="{0DD8A2C8-CA0E-463A-103D-561721DC18CC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346" v="58"/>
          <ac:spMkLst>
            <pc:docMk/>
            <pc:sldMk cId="3977481319" sldId="271"/>
            <ac:spMk id="3" creationId="{BDA58FD4-A241-2494-71B1-167D41678E1B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361" v="60"/>
          <ac:spMkLst>
            <pc:docMk/>
            <pc:sldMk cId="3977481319" sldId="271"/>
            <ac:spMk id="4" creationId="{7D3184C1-0672-7214-364B-E0E7F9CAC8FE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361" v="61"/>
          <ac:spMkLst>
            <pc:docMk/>
            <pc:sldMk cId="3977481319" sldId="271"/>
            <ac:spMk id="5" creationId="{914C86E9-905A-6A86-7141-808A9CC10A19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377" v="63"/>
          <ac:spMkLst>
            <pc:docMk/>
            <pc:sldMk cId="3977481319" sldId="271"/>
            <ac:spMk id="6" creationId="{C320D16F-DD7F-9D59-4C0D-582FCD9BB738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392" v="64"/>
          <ac:spMkLst>
            <pc:docMk/>
            <pc:sldMk cId="3977481319" sldId="271"/>
            <ac:spMk id="7" creationId="{8878392A-4E78-642F-0536-8C7329AF785E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392" v="66"/>
          <ac:spMkLst>
            <pc:docMk/>
            <pc:sldMk cId="3977481319" sldId="271"/>
            <ac:spMk id="8" creationId="{C83712CC-5773-7C87-A562-BA59A98B2A26}"/>
          </ac:spMkLst>
        </pc:spChg>
        <pc:spChg chg="del">
          <ac:chgData name="FRANCISCO ADÃO ELOY JUNIOR" userId="S::francisco.eloy@fatec.sp.gov.br::ec5ac4ec-68f4-48bb-a4f1-9d67ae6bac78" providerId="AD" clId="Web-{ACD368D9-D4CC-C815-354B-85B8945FC3C9}" dt="2024-10-24T22:59:30.080" v="113"/>
          <ac:spMkLst>
            <pc:docMk/>
            <pc:sldMk cId="3977481319" sldId="271"/>
            <ac:spMk id="9" creationId="{B1C7BCC6-47F5-E45F-9465-7267FC60F005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5.346" v="57"/>
          <ac:spMkLst>
            <pc:docMk/>
            <pc:sldMk cId="3977481319" sldId="271"/>
            <ac:spMk id="10" creationId="{4B8A12A7-3C1F-843C-2E24-69EF1A117DB8}"/>
          </ac:spMkLst>
        </pc:spChg>
        <pc:picChg chg="add mod ord">
          <ac:chgData name="FRANCISCO ADÃO ELOY JUNIOR" userId="S::francisco.eloy@fatec.sp.gov.br::ec5ac4ec-68f4-48bb-a4f1-9d67ae6bac78" providerId="AD" clId="Web-{ACD368D9-D4CC-C815-354B-85B8945FC3C9}" dt="2024-10-24T22:59:30.080" v="113"/>
          <ac:picMkLst>
            <pc:docMk/>
            <pc:sldMk cId="3977481319" sldId="271"/>
            <ac:picMk id="11" creationId="{E2CB1DD6-8110-C93F-D3BD-DD73FA20E9C4}"/>
          </ac:picMkLst>
        </pc:picChg>
      </pc:sldChg>
      <pc:sldChg chg="modSp add">
        <pc:chgData name="FRANCISCO ADÃO ELOY JUNIOR" userId="S::francisco.eloy@fatec.sp.gov.br::ec5ac4ec-68f4-48bb-a4f1-9d67ae6bac78" providerId="AD" clId="Web-{ACD368D9-D4CC-C815-354B-85B8945FC3C9}" dt="2024-10-24T22:59:27.267" v="102"/>
        <pc:sldMkLst>
          <pc:docMk/>
          <pc:sldMk cId="2759067993" sldId="272"/>
        </pc:sldMkLst>
        <pc:spChg chg="mod">
          <ac:chgData name="FRANCISCO ADÃO ELOY JUNIOR" userId="S::francisco.eloy@fatec.sp.gov.br::ec5ac4ec-68f4-48bb-a4f1-9d67ae6bac78" providerId="AD" clId="Web-{ACD368D9-D4CC-C815-354B-85B8945FC3C9}" dt="2024-10-24T22:59:27.236" v="99"/>
          <ac:spMkLst>
            <pc:docMk/>
            <pc:sldMk cId="2759067993" sldId="272"/>
            <ac:spMk id="3" creationId="{00000000-0000-0000-0000-000000000000}"/>
          </ac:spMkLst>
        </pc:spChg>
        <pc:spChg chg="mod">
          <ac:chgData name="FRANCISCO ADÃO ELOY JUNIOR" userId="S::francisco.eloy@fatec.sp.gov.br::ec5ac4ec-68f4-48bb-a4f1-9d67ae6bac78" providerId="AD" clId="Web-{ACD368D9-D4CC-C815-354B-85B8945FC3C9}" dt="2024-10-24T22:59:27.267" v="102"/>
          <ac:spMkLst>
            <pc:docMk/>
            <pc:sldMk cId="2759067993" sldId="272"/>
            <ac:spMk id="5" creationId="{00000000-0000-0000-0000-000000000000}"/>
          </ac:spMkLst>
        </pc:spChg>
      </pc:sldChg>
      <pc:sldChg chg="addSp modSp add">
        <pc:chgData name="FRANCISCO ADÃO ELOY JUNIOR" userId="S::francisco.eloy@fatec.sp.gov.br::ec5ac4ec-68f4-48bb-a4f1-9d67ae6bac78" providerId="AD" clId="Web-{ACD368D9-D4CC-C815-354B-85B8945FC3C9}" dt="2024-10-24T22:59:22.174" v="55"/>
        <pc:sldMkLst>
          <pc:docMk/>
          <pc:sldMk cId="342372609" sldId="273"/>
        </pc:sldMkLst>
        <pc:spChg chg="add mod">
          <ac:chgData name="FRANCISCO ADÃO ELOY JUNIOR" userId="S::francisco.eloy@fatec.sp.gov.br::ec5ac4ec-68f4-48bb-a4f1-9d67ae6bac78" providerId="AD" clId="Web-{ACD368D9-D4CC-C815-354B-85B8945FC3C9}" dt="2024-10-24T22:59:22.174" v="55"/>
          <ac:spMkLst>
            <pc:docMk/>
            <pc:sldMk cId="342372609" sldId="273"/>
            <ac:spMk id="6" creationId="{CD4F0D34-9ED5-4BDA-B600-CE2FD78BD141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19.111" v="29"/>
          <ac:spMkLst>
            <pc:docMk/>
            <pc:sldMk cId="342372609" sldId="273"/>
            <ac:spMk id="7" creationId="{6684BACC-058E-4C88-8C4F-17AA54B3C872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19.142" v="31"/>
          <ac:spMkLst>
            <pc:docMk/>
            <pc:sldMk cId="342372609" sldId="273"/>
            <ac:spMk id="8" creationId="{72A32235-B242-4872-979D-0225E8D2DED9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19.189" v="33"/>
          <ac:spMkLst>
            <pc:docMk/>
            <pc:sldMk cId="342372609" sldId="273"/>
            <ac:spMk id="9" creationId="{DF240285-C57A-4417-AD9C-64C1087B4105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19.252" v="35"/>
          <ac:spMkLst>
            <pc:docMk/>
            <pc:sldMk cId="342372609" sldId="273"/>
            <ac:spMk id="10" creationId="{259F7CDE-8BBB-4BED-AFB6-1B4404309770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21.642" v="37"/>
          <ac:spMkLst>
            <pc:docMk/>
            <pc:sldMk cId="342372609" sldId="273"/>
            <ac:spMk id="11" creationId="{2302FEED-B847-46D0-91BC-CC68F6E412DA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21.705" v="39"/>
          <ac:spMkLst>
            <pc:docMk/>
            <pc:sldMk cId="342372609" sldId="273"/>
            <ac:spMk id="12" creationId="{B3B3DB27-9D83-4859-A6D5-26DEB58B653F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21.767" v="41"/>
          <ac:spMkLst>
            <pc:docMk/>
            <pc:sldMk cId="342372609" sldId="273"/>
            <ac:spMk id="13" creationId="{8246B5E5-8C7A-446E-BB4D-DC7B1B5AE146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21.830" v="43"/>
          <ac:spMkLst>
            <pc:docMk/>
            <pc:sldMk cId="342372609" sldId="273"/>
            <ac:spMk id="14" creationId="{352FBA85-B785-4853-B840-74B7C979EA31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21.908" v="45"/>
          <ac:spMkLst>
            <pc:docMk/>
            <pc:sldMk cId="342372609" sldId="273"/>
            <ac:spMk id="15" creationId="{80EE58EF-582E-4280-9E85-AE6137240EA4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21.986" v="47"/>
          <ac:spMkLst>
            <pc:docMk/>
            <pc:sldMk cId="342372609" sldId="273"/>
            <ac:spMk id="16" creationId="{7A7B6C92-45A3-48CB-96A2-14AF661F1A38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22.064" v="49"/>
          <ac:spMkLst>
            <pc:docMk/>
            <pc:sldMk cId="342372609" sldId="273"/>
            <ac:spMk id="17" creationId="{700D67A8-3CD4-4745-88BD-A41E34402BE4}"/>
          </ac:spMkLst>
        </pc:spChg>
        <pc:spChg chg="add mod">
          <ac:chgData name="FRANCISCO ADÃO ELOY JUNIOR" userId="S::francisco.eloy@fatec.sp.gov.br::ec5ac4ec-68f4-48bb-a4f1-9d67ae6bac78" providerId="AD" clId="Web-{ACD368D9-D4CC-C815-354B-85B8945FC3C9}" dt="2024-10-24T22:59:22.158" v="51"/>
          <ac:spMkLst>
            <pc:docMk/>
            <pc:sldMk cId="342372609" sldId="273"/>
            <ac:spMk id="18" creationId="{3EEBC9D9-2480-4733-8F9F-A7985D6ECCD9}"/>
          </ac:spMkLst>
        </pc:spChg>
        <pc:graphicFrameChg chg="mod">
          <ac:chgData name="FRANCISCO ADÃO ELOY JUNIOR" userId="S::francisco.eloy@fatec.sp.gov.br::ec5ac4ec-68f4-48bb-a4f1-9d67ae6bac78" providerId="AD" clId="Web-{ACD368D9-D4CC-C815-354B-85B8945FC3C9}" dt="2024-10-24T22:59:18.736" v="15"/>
          <ac:graphicFrameMkLst>
            <pc:docMk/>
            <pc:sldMk cId="342372609" sldId="273"/>
            <ac:graphicFrameMk id="2" creationId="{00000000-0000-0000-0000-000000000000}"/>
          </ac:graphicFrameMkLst>
        </pc:graphicFrameChg>
        <pc:graphicFrameChg chg="mod">
          <ac:chgData name="FRANCISCO ADÃO ELOY JUNIOR" userId="S::francisco.eloy@fatec.sp.gov.br::ec5ac4ec-68f4-48bb-a4f1-9d67ae6bac78" providerId="AD" clId="Web-{ACD368D9-D4CC-C815-354B-85B8945FC3C9}" dt="2024-10-24T22:59:18.736" v="19"/>
          <ac:graphicFrameMkLst>
            <pc:docMk/>
            <pc:sldMk cId="342372609" sldId="273"/>
            <ac:graphicFrameMk id="3" creationId="{00000000-0000-0000-0000-000000000000}"/>
          </ac:graphicFrameMkLst>
        </pc:graphicFrameChg>
        <pc:graphicFrameChg chg="mod">
          <ac:chgData name="FRANCISCO ADÃO ELOY JUNIOR" userId="S::francisco.eloy@fatec.sp.gov.br::ec5ac4ec-68f4-48bb-a4f1-9d67ae6bac78" providerId="AD" clId="Web-{ACD368D9-D4CC-C815-354B-85B8945FC3C9}" dt="2024-10-24T22:59:18.752" v="23"/>
          <ac:graphicFrameMkLst>
            <pc:docMk/>
            <pc:sldMk cId="342372609" sldId="273"/>
            <ac:graphicFrameMk id="4" creationId="{00000000-0000-0000-0000-000000000000}"/>
          </ac:graphicFrameMkLst>
        </pc:graphicFrameChg>
        <pc:graphicFrameChg chg="mod">
          <ac:chgData name="FRANCISCO ADÃO ELOY JUNIOR" userId="S::francisco.eloy@fatec.sp.gov.br::ec5ac4ec-68f4-48bb-a4f1-9d67ae6bac78" providerId="AD" clId="Web-{ACD368D9-D4CC-C815-354B-85B8945FC3C9}" dt="2024-10-24T22:59:18.752" v="27"/>
          <ac:graphicFrameMkLst>
            <pc:docMk/>
            <pc:sldMk cId="342372609" sldId="273"/>
            <ac:graphicFrameMk id="5" creationId="{00000000-0000-0000-0000-000000000000}"/>
          </ac:graphicFrameMkLst>
        </pc:graphicFrameChg>
      </pc:sldChg>
    </pc:docChg>
  </pc:docChgLst>
  <pc:docChgLst>
    <pc:chgData name="FRANCISCO ELOY" userId="ec5ac4ec-68f4-48bb-a4f1-9d67ae6bac78" providerId="ADAL" clId="{235069DB-C432-FA4F-9E6C-86488A13ABEB}"/>
    <pc:docChg chg="custSel addSld delSld modSld sldOrd modMainMaster">
      <pc:chgData name="FRANCISCO ELOY" userId="ec5ac4ec-68f4-48bb-a4f1-9d67ae6bac78" providerId="ADAL" clId="{235069DB-C432-FA4F-9E6C-86488A13ABEB}" dt="2024-10-10T18:31:04.348" v="223" actId="1076"/>
      <pc:docMkLst>
        <pc:docMk/>
      </pc:docMkLst>
      <pc:sldChg chg="del">
        <pc:chgData name="FRANCISCO ELOY" userId="ec5ac4ec-68f4-48bb-a4f1-9d67ae6bac78" providerId="ADAL" clId="{235069DB-C432-FA4F-9E6C-86488A13ABEB}" dt="2024-10-10T18:25:30.102" v="82" actId="2696"/>
        <pc:sldMkLst>
          <pc:docMk/>
          <pc:sldMk cId="2210866551" sldId="256"/>
        </pc:sldMkLst>
      </pc:sldChg>
      <pc:sldChg chg="add del">
        <pc:chgData name="FRANCISCO ELOY" userId="ec5ac4ec-68f4-48bb-a4f1-9d67ae6bac78" providerId="ADAL" clId="{235069DB-C432-FA4F-9E6C-86488A13ABEB}" dt="2024-10-10T18:25:28.487" v="81" actId="2696"/>
        <pc:sldMkLst>
          <pc:docMk/>
          <pc:sldMk cId="3035101221" sldId="257"/>
        </pc:sldMkLst>
      </pc:sldChg>
      <pc:sldChg chg="del">
        <pc:chgData name="FRANCISCO ELOY" userId="ec5ac4ec-68f4-48bb-a4f1-9d67ae6bac78" providerId="ADAL" clId="{235069DB-C432-FA4F-9E6C-86488A13ABEB}" dt="2024-10-10T18:25:05.884" v="77" actId="2696"/>
        <pc:sldMkLst>
          <pc:docMk/>
          <pc:sldMk cId="4052259586" sldId="257"/>
        </pc:sldMkLst>
      </pc:sldChg>
      <pc:sldChg chg="modSp add ord">
        <pc:chgData name="FRANCISCO ELOY" userId="ec5ac4ec-68f4-48bb-a4f1-9d67ae6bac78" providerId="ADAL" clId="{235069DB-C432-FA4F-9E6C-86488A13ABEB}" dt="2024-10-10T18:27:01.054" v="210" actId="20577"/>
        <pc:sldMkLst>
          <pc:docMk/>
          <pc:sldMk cId="4216872342" sldId="258"/>
        </pc:sldMkLst>
        <pc:spChg chg="mod">
          <ac:chgData name="FRANCISCO ELOY" userId="ec5ac4ec-68f4-48bb-a4f1-9d67ae6bac78" providerId="ADAL" clId="{235069DB-C432-FA4F-9E6C-86488A13ABEB}" dt="2024-10-10T18:27:01.054" v="210" actId="20577"/>
          <ac:spMkLst>
            <pc:docMk/>
            <pc:sldMk cId="4216872342" sldId="258"/>
            <ac:spMk id="2" creationId="{5748672E-9C76-AA49-BDDE-1369CE5AECBF}"/>
          </ac:spMkLst>
        </pc:spChg>
      </pc:sldChg>
      <pc:sldChg chg="modSp add">
        <pc:chgData name="FRANCISCO ELOY" userId="ec5ac4ec-68f4-48bb-a4f1-9d67ae6bac78" providerId="ADAL" clId="{235069DB-C432-FA4F-9E6C-86488A13ABEB}" dt="2024-10-10T18:29:47.283" v="213" actId="27636"/>
        <pc:sldMkLst>
          <pc:docMk/>
          <pc:sldMk cId="2222766857" sldId="259"/>
        </pc:sldMkLst>
        <pc:spChg chg="mod">
          <ac:chgData name="FRANCISCO ELOY" userId="ec5ac4ec-68f4-48bb-a4f1-9d67ae6bac78" providerId="ADAL" clId="{235069DB-C432-FA4F-9E6C-86488A13ABEB}" dt="2024-10-10T18:26:22.404" v="156" actId="2711"/>
          <ac:spMkLst>
            <pc:docMk/>
            <pc:sldMk cId="2222766857" sldId="259"/>
            <ac:spMk id="2" creationId="{D065315B-43E7-4B42-AB51-0D8FD8517A51}"/>
          </ac:spMkLst>
        </pc:spChg>
        <pc:spChg chg="mod">
          <ac:chgData name="FRANCISCO ELOY" userId="ec5ac4ec-68f4-48bb-a4f1-9d67ae6bac78" providerId="ADAL" clId="{235069DB-C432-FA4F-9E6C-86488A13ABEB}" dt="2024-10-10T18:29:47.283" v="213" actId="27636"/>
          <ac:spMkLst>
            <pc:docMk/>
            <pc:sldMk cId="2222766857" sldId="259"/>
            <ac:spMk id="3" creationId="{7C1C591F-3761-2249-BE4B-F9A0DFC56AF5}"/>
          </ac:spMkLst>
        </pc:spChg>
      </pc:sldChg>
      <pc:sldMasterChg chg="modSldLayout">
        <pc:chgData name="FRANCISCO ELOY" userId="ec5ac4ec-68f4-48bb-a4f1-9d67ae6bac78" providerId="ADAL" clId="{235069DB-C432-FA4F-9E6C-86488A13ABEB}" dt="2024-10-10T18:19:24.017" v="42"/>
        <pc:sldMasterMkLst>
          <pc:docMk/>
          <pc:sldMasterMk cId="2675746937" sldId="2147483648"/>
        </pc:sldMasterMkLst>
        <pc:sldLayoutChg chg="modSp">
          <pc:chgData name="FRANCISCO ELOY" userId="ec5ac4ec-68f4-48bb-a4f1-9d67ae6bac78" providerId="ADAL" clId="{235069DB-C432-FA4F-9E6C-86488A13ABEB}" dt="2024-10-10T18:19:24.017" v="42"/>
          <pc:sldLayoutMkLst>
            <pc:docMk/>
            <pc:sldMasterMk cId="2675746937" sldId="2147483648"/>
            <pc:sldLayoutMk cId="2262149399" sldId="2147483660"/>
          </pc:sldLayoutMkLst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2" creationId="{0157035E-ABEC-4443-9E7C-F27FC3626A34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3" creationId="{BDDD16C3-F369-D948-8B41-0A78FDE7351D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4" creationId="{24A8F95F-1CFB-0A40-BD2D-6273A384435B}"/>
            </ac:spMkLst>
          </pc:spChg>
          <pc:spChg chg="mod">
            <ac:chgData name="FRANCISCO ELOY" userId="ec5ac4ec-68f4-48bb-a4f1-9d67ae6bac78" providerId="ADAL" clId="{235069DB-C432-FA4F-9E6C-86488A13ABEB}" dt="2024-10-10T18:19:24.017" v="42"/>
            <ac:spMkLst>
              <pc:docMk/>
              <pc:sldMasterMk cId="2675746937" sldId="2147483648"/>
              <pc:sldLayoutMk cId="2262149399" sldId="2147483660"/>
              <ac:spMk id="5" creationId="{B34201D6-DA79-8945-A883-BCC62C9B91D8}"/>
            </ac:spMkLst>
          </pc:spChg>
        </pc:sldLayoutChg>
      </pc:sldMasterChg>
      <pc:sldMasterChg chg="modSldLayout">
        <pc:chgData name="FRANCISCO ELOY" userId="ec5ac4ec-68f4-48bb-a4f1-9d67ae6bac78" providerId="ADAL" clId="{235069DB-C432-FA4F-9E6C-86488A13ABEB}" dt="2024-10-10T18:29:47.202" v="212"/>
        <pc:sldMasterMkLst>
          <pc:docMk/>
          <pc:sldMasterMk cId="1867716650" sldId="2147483672"/>
        </pc:sldMasterMkLst>
        <pc:sldLayoutChg chg="addSp">
          <pc:chgData name="FRANCISCO ELOY" userId="ec5ac4ec-68f4-48bb-a4f1-9d67ae6bac78" providerId="ADAL" clId="{235069DB-C432-FA4F-9E6C-86488A13ABEB}" dt="2024-10-10T18:29:47.202" v="212"/>
          <pc:sldLayoutMkLst>
            <pc:docMk/>
            <pc:sldMasterMk cId="1867716650" sldId="2147483672"/>
            <pc:sldLayoutMk cId="2131611906" sldId="2147483678"/>
          </pc:sldLayoutMkLst>
          <pc:picChg chg="add">
            <ac:chgData name="FRANCISCO ELOY" userId="ec5ac4ec-68f4-48bb-a4f1-9d67ae6bac78" providerId="ADAL" clId="{235069DB-C432-FA4F-9E6C-86488A13ABEB}" dt="2024-10-10T18:29:47.202" v="212"/>
            <ac:picMkLst>
              <pc:docMk/>
              <pc:sldMasterMk cId="1867716650" sldId="2147483672"/>
              <pc:sldLayoutMk cId="2131611906" sldId="2147483678"/>
              <ac:picMk id="6" creationId="{7AF1DD78-3642-F240-A0DB-8031411C82AB}"/>
            </ac:picMkLst>
          </pc:picChg>
          <pc:cxnChg chg="add">
            <ac:chgData name="FRANCISCO ELOY" userId="ec5ac4ec-68f4-48bb-a4f1-9d67ae6bac78" providerId="ADAL" clId="{235069DB-C432-FA4F-9E6C-86488A13ABEB}" dt="2024-10-10T18:29:47.202" v="212"/>
            <ac:cxnSpMkLst>
              <pc:docMk/>
              <pc:sldMasterMk cId="1867716650" sldId="2147483672"/>
              <pc:sldLayoutMk cId="2131611906" sldId="2147483678"/>
              <ac:cxnSpMk id="7" creationId="{B3ADB656-369D-BA42-9A19-D0EF55A7BF44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29:49.263" v="214"/>
        <pc:sldMasterMkLst>
          <pc:docMk/>
          <pc:sldMasterMk cId="177152754" sldId="2147483685"/>
        </pc:sldMasterMkLst>
        <pc:sldLayoutChg chg="addSp">
          <pc:chgData name="FRANCISCO ELOY" userId="ec5ac4ec-68f4-48bb-a4f1-9d67ae6bac78" providerId="ADAL" clId="{235069DB-C432-FA4F-9E6C-86488A13ABEB}" dt="2024-10-10T18:29:49.263" v="214"/>
          <pc:sldLayoutMkLst>
            <pc:docMk/>
            <pc:sldMasterMk cId="177152754" sldId="2147483685"/>
            <pc:sldLayoutMk cId="3325702225" sldId="2147483691"/>
          </pc:sldLayoutMkLst>
          <pc:picChg chg="add">
            <ac:chgData name="FRANCISCO ELOY" userId="ec5ac4ec-68f4-48bb-a4f1-9d67ae6bac78" providerId="ADAL" clId="{235069DB-C432-FA4F-9E6C-86488A13ABEB}" dt="2024-10-10T18:29:49.263" v="214"/>
            <ac:picMkLst>
              <pc:docMk/>
              <pc:sldMasterMk cId="177152754" sldId="2147483685"/>
              <pc:sldLayoutMk cId="3325702225" sldId="2147483691"/>
              <ac:picMk id="6" creationId="{594EED1B-8A24-8943-B6D7-F6CA2B5BC97C}"/>
            </ac:picMkLst>
          </pc:picChg>
          <pc:cxnChg chg="add">
            <ac:chgData name="FRANCISCO ELOY" userId="ec5ac4ec-68f4-48bb-a4f1-9d67ae6bac78" providerId="ADAL" clId="{235069DB-C432-FA4F-9E6C-86488A13ABEB}" dt="2024-10-10T18:29:49.263" v="214"/>
            <ac:cxnSpMkLst>
              <pc:docMk/>
              <pc:sldMasterMk cId="177152754" sldId="2147483685"/>
              <pc:sldLayoutMk cId="3325702225" sldId="2147483691"/>
              <ac:cxnSpMk id="7" creationId="{2FD0CAE5-EC4A-8A4C-A6F5-B2A0932CDE75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29:51.287" v="215"/>
        <pc:sldMasterMkLst>
          <pc:docMk/>
          <pc:sldMasterMk cId="1531488713" sldId="2147483698"/>
        </pc:sldMasterMkLst>
        <pc:sldLayoutChg chg="addSp">
          <pc:chgData name="FRANCISCO ELOY" userId="ec5ac4ec-68f4-48bb-a4f1-9d67ae6bac78" providerId="ADAL" clId="{235069DB-C432-FA4F-9E6C-86488A13ABEB}" dt="2024-10-10T18:29:51.287" v="215"/>
          <pc:sldLayoutMkLst>
            <pc:docMk/>
            <pc:sldMasterMk cId="1531488713" sldId="2147483698"/>
            <pc:sldLayoutMk cId="2314512868" sldId="2147483704"/>
          </pc:sldLayoutMkLst>
          <pc:picChg chg="add">
            <ac:chgData name="FRANCISCO ELOY" userId="ec5ac4ec-68f4-48bb-a4f1-9d67ae6bac78" providerId="ADAL" clId="{235069DB-C432-FA4F-9E6C-86488A13ABEB}" dt="2024-10-10T18:29:51.287" v="215"/>
            <ac:picMkLst>
              <pc:docMk/>
              <pc:sldMasterMk cId="1531488713" sldId="2147483698"/>
              <pc:sldLayoutMk cId="2314512868" sldId="2147483704"/>
              <ac:picMk id="6" creationId="{E2BFA54A-5406-6A40-B0FF-F161A5A2EAB0}"/>
            </ac:picMkLst>
          </pc:picChg>
          <pc:cxnChg chg="add">
            <ac:chgData name="FRANCISCO ELOY" userId="ec5ac4ec-68f4-48bb-a4f1-9d67ae6bac78" providerId="ADAL" clId="{235069DB-C432-FA4F-9E6C-86488A13ABEB}" dt="2024-10-10T18:29:51.287" v="215"/>
            <ac:cxnSpMkLst>
              <pc:docMk/>
              <pc:sldMasterMk cId="1531488713" sldId="2147483698"/>
              <pc:sldLayoutMk cId="2314512868" sldId="2147483704"/>
              <ac:cxnSpMk id="7" creationId="{860E6369-1430-D045-87F8-0AB4BD752E62}"/>
            </ac:cxnSpMkLst>
          </pc:cxnChg>
        </pc:sldLayoutChg>
      </pc:sldMasterChg>
      <pc:sldMasterChg chg="modSldLayout">
        <pc:chgData name="FRANCISCO ELOY" userId="ec5ac4ec-68f4-48bb-a4f1-9d67ae6bac78" providerId="ADAL" clId="{235069DB-C432-FA4F-9E6C-86488A13ABEB}" dt="2024-10-10T18:31:04.348" v="223" actId="1076"/>
        <pc:sldMasterMkLst>
          <pc:docMk/>
          <pc:sldMasterMk cId="3611954591" sldId="2147483711"/>
        </pc:sldMasterMkLst>
        <pc:sldLayoutChg chg="addSp">
          <pc:chgData name="FRANCISCO ELOY" userId="ec5ac4ec-68f4-48bb-a4f1-9d67ae6bac78" providerId="ADAL" clId="{235069DB-C432-FA4F-9E6C-86488A13ABEB}" dt="2024-10-10T18:29:54.217" v="216"/>
          <pc:sldLayoutMkLst>
            <pc:docMk/>
            <pc:sldMasterMk cId="3611954591" sldId="2147483711"/>
            <pc:sldLayoutMk cId="1050632708" sldId="2147483717"/>
          </pc:sldLayoutMkLst>
          <pc:picChg chg="add">
            <ac:chgData name="FRANCISCO ELOY" userId="ec5ac4ec-68f4-48bb-a4f1-9d67ae6bac78" providerId="ADAL" clId="{235069DB-C432-FA4F-9E6C-86488A13ABEB}" dt="2024-10-10T18:29:54.217" v="216"/>
            <ac:picMkLst>
              <pc:docMk/>
              <pc:sldMasterMk cId="3611954591" sldId="2147483711"/>
              <pc:sldLayoutMk cId="1050632708" sldId="2147483717"/>
              <ac:picMk id="6" creationId="{C90617D2-9463-CB4F-927D-70D05672994D}"/>
            </ac:picMkLst>
          </pc:picChg>
          <pc:cxnChg chg="add">
            <ac:chgData name="FRANCISCO ELOY" userId="ec5ac4ec-68f4-48bb-a4f1-9d67ae6bac78" providerId="ADAL" clId="{235069DB-C432-FA4F-9E6C-86488A13ABEB}" dt="2024-10-10T18:29:54.217" v="216"/>
            <ac:cxnSpMkLst>
              <pc:docMk/>
              <pc:sldMasterMk cId="3611954591" sldId="2147483711"/>
              <pc:sldLayoutMk cId="1050632708" sldId="2147483717"/>
              <ac:cxnSpMk id="7" creationId="{124CEEC7-DFBB-8241-8323-AF7FEDBB7222}"/>
            </ac:cxnSpMkLst>
          </pc:cxnChg>
        </pc:sldLayoutChg>
        <pc:sldLayoutChg chg="addSp modSp">
          <pc:chgData name="FRANCISCO ELOY" userId="ec5ac4ec-68f4-48bb-a4f1-9d67ae6bac78" providerId="ADAL" clId="{235069DB-C432-FA4F-9E6C-86488A13ABEB}" dt="2024-10-10T18:31:04.348" v="223" actId="1076"/>
          <pc:sldLayoutMkLst>
            <pc:docMk/>
            <pc:sldMasterMk cId="3611954591" sldId="2147483711"/>
            <pc:sldLayoutMk cId="53743685" sldId="2147483723"/>
          </pc:sldLayoutMkLst>
          <pc:cxnChg chg="add mod">
            <ac:chgData name="FRANCISCO ELOY" userId="ec5ac4ec-68f4-48bb-a4f1-9d67ae6bac78" providerId="ADAL" clId="{235069DB-C432-FA4F-9E6C-86488A13ABEB}" dt="2024-10-10T18:31:04.348" v="223" actId="1076"/>
            <ac:cxnSpMkLst>
              <pc:docMk/>
              <pc:sldMasterMk cId="3611954591" sldId="2147483711"/>
              <pc:sldLayoutMk cId="53743685" sldId="2147483723"/>
              <ac:cxnSpMk id="5" creationId="{4C9D3964-78FD-ED41-B06C-A82B61BFEA59}"/>
            </ac:cxnSpMkLst>
          </pc:cxnChg>
        </pc:sldLayoutChg>
      </pc:sldMasterChg>
      <pc:sldMasterChg chg="addSp delSp modSp delSldLayout modSldLayout">
        <pc:chgData name="FRANCISCO ELOY" userId="ec5ac4ec-68f4-48bb-a4f1-9d67ae6bac78" providerId="ADAL" clId="{235069DB-C432-FA4F-9E6C-86488A13ABEB}" dt="2024-10-10T18:25:30.107" v="83" actId="2696"/>
        <pc:sldMasterMkLst>
          <pc:docMk/>
          <pc:sldMasterMk cId="4027772655" sldId="2147483724"/>
        </pc:sldMasterMkLst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2" creationId="{2D262F2B-5BBE-1C44-AE16-7B78B474689A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3" creationId="{2F7ECDD9-4849-184D-A1ED-7772803FCEB5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4" creationId="{53A7E6B6-552B-3248-800F-EB71D415C590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5" creationId="{93DE76B0-B5AD-5641-90A4-548A53EB0344}"/>
          </ac:spMkLst>
        </pc:spChg>
        <pc:spChg chg="add del mod">
          <ac:chgData name="FRANCISCO ELOY" userId="ec5ac4ec-68f4-48bb-a4f1-9d67ae6bac78" providerId="ADAL" clId="{235069DB-C432-FA4F-9E6C-86488A13ABEB}" dt="2024-10-10T18:15:24.359" v="1" actId="478"/>
          <ac:spMkLst>
            <pc:docMk/>
            <pc:sldMasterMk cId="4027772655" sldId="2147483724"/>
            <ac:spMk id="6" creationId="{641A3F37-2988-8A4B-9171-45C71E36C6BC}"/>
          </ac:spMkLst>
        </pc:spChg>
        <pc:spChg chg="add del">
          <ac:chgData name="FRANCISCO ELOY" userId="ec5ac4ec-68f4-48bb-a4f1-9d67ae6bac78" providerId="ADAL" clId="{235069DB-C432-FA4F-9E6C-86488A13ABEB}" dt="2024-10-10T18:21:15.710" v="51" actId="478"/>
          <ac:spMkLst>
            <pc:docMk/>
            <pc:sldMasterMk cId="4027772655" sldId="2147483724"/>
            <ac:spMk id="7" creationId="{F6129DFE-3378-D847-98E6-AD9565A11FCF}"/>
          </ac:spMkLst>
        </pc:spChg>
        <pc:sldLayoutChg chg="del">
          <pc:chgData name="FRANCISCO ELOY" userId="ec5ac4ec-68f4-48bb-a4f1-9d67ae6bac78" providerId="ADAL" clId="{235069DB-C432-FA4F-9E6C-86488A13ABEB}" dt="2024-10-10T18:24:15.256" v="76" actId="2696"/>
          <pc:sldLayoutMkLst>
            <pc:docMk/>
            <pc:sldMasterMk cId="2675746937" sldId="2147483648"/>
            <pc:sldLayoutMk cId="2262149399" sldId="2147483660"/>
          </pc:sldLayoutMkLst>
        </pc:sldLayoutChg>
        <pc:sldLayoutChg chg="del">
          <pc:chgData name="FRANCISCO ELOY" userId="ec5ac4ec-68f4-48bb-a4f1-9d67ae6bac78" providerId="ADAL" clId="{235069DB-C432-FA4F-9E6C-86488A13ABEB}" dt="2024-10-10T18:19:02.858" v="37" actId="2696"/>
          <pc:sldLayoutMkLst>
            <pc:docMk/>
            <pc:sldMasterMk cId="4027772655" sldId="2147483724"/>
            <pc:sldLayoutMk cId="231820055" sldId="2147483662"/>
          </pc:sldLayoutMkLst>
        </pc:sldLayoutChg>
        <pc:sldLayoutChg chg="del">
          <pc:chgData name="FRANCISCO ELOY" userId="ec5ac4ec-68f4-48bb-a4f1-9d67ae6bac78" providerId="ADAL" clId="{235069DB-C432-FA4F-9E6C-86488A13ABEB}" dt="2024-10-10T18:16:09.807" v="2" actId="2696"/>
          <pc:sldLayoutMkLst>
            <pc:docMk/>
            <pc:sldMasterMk cId="4027772655" sldId="2147483724"/>
            <pc:sldLayoutMk cId="1060529856" sldId="2147483663"/>
          </pc:sldLayoutMkLst>
        </pc:sldLayoutChg>
        <pc:sldLayoutChg chg="del">
          <pc:chgData name="FRANCISCO ELOY" userId="ec5ac4ec-68f4-48bb-a4f1-9d67ae6bac78" providerId="ADAL" clId="{235069DB-C432-FA4F-9E6C-86488A13ABEB}" dt="2024-10-10T18:16:13.010" v="3" actId="2696"/>
          <pc:sldLayoutMkLst>
            <pc:docMk/>
            <pc:sldMasterMk cId="4027772655" sldId="2147483724"/>
            <pc:sldLayoutMk cId="1828973279" sldId="2147483664"/>
          </pc:sldLayoutMkLst>
        </pc:sldLayoutChg>
        <pc:sldLayoutChg chg="del">
          <pc:chgData name="FRANCISCO ELOY" userId="ec5ac4ec-68f4-48bb-a4f1-9d67ae6bac78" providerId="ADAL" clId="{235069DB-C432-FA4F-9E6C-86488A13ABEB}" dt="2024-10-10T18:16:16.242" v="4" actId="2696"/>
          <pc:sldLayoutMkLst>
            <pc:docMk/>
            <pc:sldMasterMk cId="4027772655" sldId="2147483724"/>
            <pc:sldLayoutMk cId="1015626152" sldId="2147483665"/>
          </pc:sldLayoutMkLst>
        </pc:sldLayoutChg>
        <pc:sldLayoutChg chg="del">
          <pc:chgData name="FRANCISCO ELOY" userId="ec5ac4ec-68f4-48bb-a4f1-9d67ae6bac78" providerId="ADAL" clId="{235069DB-C432-FA4F-9E6C-86488A13ABEB}" dt="2024-10-10T18:16:19.792" v="5" actId="2696"/>
          <pc:sldLayoutMkLst>
            <pc:docMk/>
            <pc:sldMasterMk cId="4027772655" sldId="2147483724"/>
            <pc:sldLayoutMk cId="3551791444" sldId="2147483666"/>
          </pc:sldLayoutMkLst>
        </pc:sldLayoutChg>
        <pc:sldLayoutChg chg="del">
          <pc:chgData name="FRANCISCO ELOY" userId="ec5ac4ec-68f4-48bb-a4f1-9d67ae6bac78" providerId="ADAL" clId="{235069DB-C432-FA4F-9E6C-86488A13ABEB}" dt="2024-10-10T18:24:08.383" v="75" actId="2696"/>
          <pc:sldLayoutMkLst>
            <pc:docMk/>
            <pc:sldMasterMk cId="4027772655" sldId="2147483724"/>
            <pc:sldLayoutMk cId="1250037395" sldId="2147483668"/>
          </pc:sldLayoutMkLst>
        </pc:sldLayoutChg>
        <pc:sldLayoutChg chg="del">
          <pc:chgData name="FRANCISCO ELOY" userId="ec5ac4ec-68f4-48bb-a4f1-9d67ae6bac78" providerId="ADAL" clId="{235069DB-C432-FA4F-9E6C-86488A13ABEB}" dt="2024-10-10T18:19:09.342" v="38" actId="2696"/>
          <pc:sldLayoutMkLst>
            <pc:docMk/>
            <pc:sldMasterMk cId="4027772655" sldId="2147483724"/>
            <pc:sldLayoutMk cId="220752582" sldId="2147483669"/>
          </pc:sldLayoutMkLst>
        </pc:sldLayoutChg>
        <pc:sldLayoutChg chg="addSp delSp modSp del">
          <pc:chgData name="FRANCISCO ELOY" userId="ec5ac4ec-68f4-48bb-a4f1-9d67ae6bac78" providerId="ADAL" clId="{235069DB-C432-FA4F-9E6C-86488A13ABEB}" dt="2024-10-10T18:25:30.107" v="83" actId="2696"/>
          <pc:sldLayoutMkLst>
            <pc:docMk/>
            <pc:sldMasterMk cId="4027772655" sldId="2147483724"/>
            <pc:sldLayoutMk cId="3862162973" sldId="2147483669"/>
          </pc:sldLayoutMkLst>
          <pc:spChg chg="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2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3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4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5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6" creationId="{00000000-0000-0000-0000-000000000000}"/>
            </ac:spMkLst>
          </pc:spChg>
          <pc:spChg chg="add del mod">
            <ac:chgData name="FRANCISCO ELOY" userId="ec5ac4ec-68f4-48bb-a4f1-9d67ae6bac78" providerId="ADAL" clId="{235069DB-C432-FA4F-9E6C-86488A13ABEB}" dt="2024-10-10T18:19:34.382" v="44" actId="478"/>
            <ac:spMkLst>
              <pc:docMk/>
              <pc:sldMasterMk cId="4027772655" sldId="2147483724"/>
              <pc:sldLayoutMk cId="3862162973" sldId="2147483669"/>
              <ac:spMk id="7" creationId="{AEC54C3D-3489-BD42-A786-35C09ACCBB2C}"/>
            </ac:spMkLst>
          </pc:spChg>
          <pc:spChg chg="add del mod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8" creationId="{28791F3B-C6A0-ED4F-9AD7-C961684434BE}"/>
            </ac:spMkLst>
          </pc:spChg>
          <pc:spChg chg="add del">
            <ac:chgData name="FRANCISCO ELOY" userId="ec5ac4ec-68f4-48bb-a4f1-9d67ae6bac78" providerId="ADAL" clId="{235069DB-C432-FA4F-9E6C-86488A13ABEB}" dt="2024-10-10T18:20:02.120" v="48" actId="478"/>
            <ac:spMkLst>
              <pc:docMk/>
              <pc:sldMasterMk cId="4027772655" sldId="2147483724"/>
              <pc:sldLayoutMk cId="3862162973" sldId="2147483669"/>
              <ac:spMk id="9" creationId="{52051BB6-501D-6B41-833E-44D4A1ECCA5A}"/>
            </ac:spMkLst>
          </pc:spChg>
        </pc:sldLayoutChg>
        <pc:sldLayoutChg chg="delSp del">
          <pc:chgData name="FRANCISCO ELOY" userId="ec5ac4ec-68f4-48bb-a4f1-9d67ae6bac78" providerId="ADAL" clId="{235069DB-C432-FA4F-9E6C-86488A13ABEB}" dt="2024-10-10T18:25:05.890" v="78" actId="2696"/>
          <pc:sldLayoutMkLst>
            <pc:docMk/>
            <pc:sldMasterMk cId="4027772655" sldId="2147483724"/>
            <pc:sldLayoutMk cId="553789281" sldId="2147483670"/>
          </pc:sldLayoutMkLst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2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3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4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5" creationId="{00000000-0000-0000-0000-000000000000}"/>
            </ac:spMkLst>
          </pc:spChg>
          <pc:spChg chg="del">
            <ac:chgData name="FRANCISCO ELOY" userId="ec5ac4ec-68f4-48bb-a4f1-9d67ae6bac78" providerId="ADAL" clId="{235069DB-C432-FA4F-9E6C-86488A13ABEB}" dt="2024-10-10T18:20:13.798" v="49" actId="478"/>
            <ac:spMkLst>
              <pc:docMk/>
              <pc:sldMasterMk cId="4027772655" sldId="2147483724"/>
              <pc:sldLayoutMk cId="553789281" sldId="2147483670"/>
              <ac:spMk id="6" creationId="{00000000-0000-0000-0000-000000000000}"/>
            </ac:spMkLst>
          </pc:spChg>
        </pc:sldLayoutChg>
        <pc:sldLayoutChg chg="del">
          <pc:chgData name="FRANCISCO ELOY" userId="ec5ac4ec-68f4-48bb-a4f1-9d67ae6bac78" providerId="ADAL" clId="{235069DB-C432-FA4F-9E6C-86488A13ABEB}" dt="2024-10-10T18:19:12.459" v="39" actId="2696"/>
          <pc:sldLayoutMkLst>
            <pc:docMk/>
            <pc:sldMasterMk cId="4027772655" sldId="2147483724"/>
            <pc:sldLayoutMk cId="4072998266" sldId="2147483670"/>
          </pc:sldLayoutMkLst>
        </pc:sldLayoutChg>
        <pc:sldLayoutChg chg="del">
          <pc:chgData name="FRANCISCO ELOY" userId="ec5ac4ec-68f4-48bb-a4f1-9d67ae6bac78" providerId="ADAL" clId="{235069DB-C432-FA4F-9E6C-86488A13ABEB}" dt="2024-10-10T18:19:15.543" v="40" actId="2696"/>
          <pc:sldLayoutMkLst>
            <pc:docMk/>
            <pc:sldMasterMk cId="4027772655" sldId="2147483724"/>
            <pc:sldLayoutMk cId="2591752333" sldId="2147483671"/>
          </pc:sldLayoutMkLst>
        </pc:sldLayoutChg>
        <pc:sldLayoutChg chg="del">
          <pc:chgData name="FRANCISCO ELOY" userId="ec5ac4ec-68f4-48bb-a4f1-9d67ae6bac78" providerId="ADAL" clId="{235069DB-C432-FA4F-9E6C-86488A13ABEB}" dt="2024-10-10T18:19:19.376" v="41" actId="2696"/>
          <pc:sldLayoutMkLst>
            <pc:docMk/>
            <pc:sldMasterMk cId="4027772655" sldId="2147483724"/>
            <pc:sldLayoutMk cId="192553668" sldId="2147483672"/>
          </pc:sldLayoutMkLst>
        </pc:sldLayoutChg>
        <pc:sldLayoutChg chg="addSp delSp modSp">
          <pc:chgData name="FRANCISCO ELOY" userId="ec5ac4ec-68f4-48bb-a4f1-9d67ae6bac78" providerId="ADAL" clId="{235069DB-C432-FA4F-9E6C-86488A13ABEB}" dt="2024-10-10T18:23:46.604" v="74" actId="1076"/>
          <pc:sldLayoutMkLst>
            <pc:docMk/>
            <pc:sldMasterMk cId="4027772655" sldId="2147483724"/>
            <pc:sldLayoutMk cId="2002710811" sldId="2147483725"/>
          </pc:sldLayoutMkLst>
          <pc:spChg chg="mod">
            <ac:chgData name="FRANCISCO ELOY" userId="ec5ac4ec-68f4-48bb-a4f1-9d67ae6bac78" providerId="ADAL" clId="{235069DB-C432-FA4F-9E6C-86488A13ABEB}" dt="2024-10-10T18:22:09.261" v="62" actId="1076"/>
            <ac:spMkLst>
              <pc:docMk/>
              <pc:sldMasterMk cId="4027772655" sldId="2147483724"/>
              <pc:sldLayoutMk cId="2002710811" sldId="2147483725"/>
              <ac:spMk id="2" creationId="{8CD19483-F0F7-D548-BE39-82CD7A0E1184}"/>
            </ac:spMkLst>
          </pc:spChg>
          <pc:spChg chg="add del">
            <ac:chgData name="FRANCISCO ELOY" userId="ec5ac4ec-68f4-48bb-a4f1-9d67ae6bac78" providerId="ADAL" clId="{235069DB-C432-FA4F-9E6C-86488A13ABEB}" dt="2024-10-10T18:23:25.699" v="68" actId="11529"/>
            <ac:spMkLst>
              <pc:docMk/>
              <pc:sldMasterMk cId="4027772655" sldId="2147483724"/>
              <pc:sldLayoutMk cId="2002710811" sldId="2147483725"/>
              <ac:spMk id="3" creationId="{1A664F85-0DDC-8249-9008-C7BDD252D8C1}"/>
            </ac:spMkLst>
          </pc:spChg>
          <pc:spChg chg="add mod">
            <ac:chgData name="FRANCISCO ELOY" userId="ec5ac4ec-68f4-48bb-a4f1-9d67ae6bac78" providerId="ADAL" clId="{235069DB-C432-FA4F-9E6C-86488A13ABEB}" dt="2024-10-10T18:23:46.604" v="74" actId="1076"/>
            <ac:spMkLst>
              <pc:docMk/>
              <pc:sldMasterMk cId="4027772655" sldId="2147483724"/>
              <pc:sldLayoutMk cId="2002710811" sldId="2147483725"/>
              <ac:spMk id="4" creationId="{6515B043-7AE7-1D42-B1C9-EA2A10209DC1}"/>
            </ac:spMkLst>
          </pc:spChg>
          <pc:spChg chg="add del">
            <ac:chgData name="FRANCISCO ELOY" userId="ec5ac4ec-68f4-48bb-a4f1-9d67ae6bac78" providerId="ADAL" clId="{235069DB-C432-FA4F-9E6C-86488A13ABEB}" dt="2024-10-10T18:22:26.836" v="64" actId="478"/>
            <ac:spMkLst>
              <pc:docMk/>
              <pc:sldMasterMk cId="4027772655" sldId="2147483724"/>
              <pc:sldLayoutMk cId="2002710811" sldId="2147483725"/>
              <ac:spMk id="5" creationId="{160311AA-1604-4244-AE97-88BB23D7B69D}"/>
            </ac:spMkLst>
          </pc:spChg>
          <pc:spChg chg="add del mod">
            <ac:chgData name="FRANCISCO ELOY" userId="ec5ac4ec-68f4-48bb-a4f1-9d67ae6bac78" providerId="ADAL" clId="{235069DB-C432-FA4F-9E6C-86488A13ABEB}" dt="2024-10-10T18:22:35.277" v="67" actId="478"/>
            <ac:spMkLst>
              <pc:docMk/>
              <pc:sldMasterMk cId="4027772655" sldId="2147483724"/>
              <pc:sldLayoutMk cId="2002710811" sldId="2147483725"/>
              <ac:spMk id="7" creationId="{0714662F-9322-254E-975B-C271EEA674A0}"/>
            </ac:spMkLst>
          </pc:spChg>
          <pc:picChg chg="mod">
            <ac:chgData name="FRANCISCO ELOY" userId="ec5ac4ec-68f4-48bb-a4f1-9d67ae6bac78" providerId="ADAL" clId="{235069DB-C432-FA4F-9E6C-86488A13ABEB}" dt="2024-10-10T18:22:00.961" v="61" actId="1076"/>
            <ac:picMkLst>
              <pc:docMk/>
              <pc:sldMasterMk cId="4027772655" sldId="2147483724"/>
              <pc:sldLayoutMk cId="2002710811" sldId="2147483725"/>
              <ac:picMk id="6" creationId="{CA70382C-3F66-C04F-BBB2-E752130D4D5C}"/>
            </ac:picMkLst>
          </pc:picChg>
          <pc:cxnChg chg="del">
            <ac:chgData name="FRANCISCO ELOY" userId="ec5ac4ec-68f4-48bb-a4f1-9d67ae6bac78" providerId="ADAL" clId="{235069DB-C432-FA4F-9E6C-86488A13ABEB}" dt="2024-10-10T18:21:33.515" v="56" actId="478"/>
            <ac:cxnSpMkLst>
              <pc:docMk/>
              <pc:sldMasterMk cId="4027772655" sldId="2147483724"/>
              <pc:sldLayoutMk cId="2002710811" sldId="2147483725"/>
              <ac:cxnSpMk id="8" creationId="{1DE841D4-EA1F-064D-AF9E-EEF9E416878B}"/>
            </ac:cxnSpMkLst>
          </pc:cxnChg>
        </pc:sldLayoutChg>
        <pc:sldLayoutChg chg="addSp delSp modSp">
          <pc:chgData name="FRANCISCO ELOY" userId="ec5ac4ec-68f4-48bb-a4f1-9d67ae6bac78" providerId="ADAL" clId="{235069DB-C432-FA4F-9E6C-86488A13ABEB}" dt="2024-10-10T18:18:21.940" v="36" actId="1076"/>
          <pc:sldLayoutMkLst>
            <pc:docMk/>
            <pc:sldMasterMk cId="4027772655" sldId="2147483724"/>
            <pc:sldLayoutMk cId="2254984171" sldId="2147483726"/>
          </pc:sldLayoutMkLst>
          <pc:spChg chg="mod">
            <ac:chgData name="FRANCISCO ELOY" userId="ec5ac4ec-68f4-48bb-a4f1-9d67ae6bac78" providerId="ADAL" clId="{235069DB-C432-FA4F-9E6C-86488A13ABEB}" dt="2024-10-10T18:17:18.684" v="25" actId="1076"/>
            <ac:spMkLst>
              <pc:docMk/>
              <pc:sldMasterMk cId="4027772655" sldId="2147483724"/>
              <pc:sldLayoutMk cId="2254984171" sldId="2147483726"/>
              <ac:spMk id="2" creationId="{8CD19483-F0F7-D548-BE39-82CD7A0E1184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3" creationId="{F2898F0E-CDA9-394C-8B80-BFA319DFDA5E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4" creationId="{6FC34ABF-282F-FA45-9A09-AB43688627E4}"/>
            </ac:spMkLst>
          </pc:spChg>
          <pc:spChg chg="del">
            <ac:chgData name="FRANCISCO ELOY" userId="ec5ac4ec-68f4-48bb-a4f1-9d67ae6bac78" providerId="ADAL" clId="{235069DB-C432-FA4F-9E6C-86488A13ABEB}" dt="2024-10-10T18:16:24.783" v="6" actId="478"/>
            <ac:spMkLst>
              <pc:docMk/>
              <pc:sldMasterMk cId="4027772655" sldId="2147483724"/>
              <pc:sldLayoutMk cId="2254984171" sldId="2147483726"/>
              <ac:spMk id="5" creationId="{61714A0F-5952-374A-926D-CB38C288EFAE}"/>
            </ac:spMkLst>
          </pc:spChg>
          <pc:picChg chg="add mod">
            <ac:chgData name="FRANCISCO ELOY" userId="ec5ac4ec-68f4-48bb-a4f1-9d67ae6bac78" providerId="ADAL" clId="{235069DB-C432-FA4F-9E6C-86488A13ABEB}" dt="2024-10-10T18:18:21.940" v="36" actId="1076"/>
            <ac:picMkLst>
              <pc:docMk/>
              <pc:sldMasterMk cId="4027772655" sldId="2147483724"/>
              <pc:sldLayoutMk cId="2254984171" sldId="2147483726"/>
              <ac:picMk id="6" creationId="{CA70382C-3F66-C04F-BBB2-E752130D4D5C}"/>
            </ac:picMkLst>
          </pc:picChg>
          <pc:cxnChg chg="add mod">
            <ac:chgData name="FRANCISCO ELOY" userId="ec5ac4ec-68f4-48bb-a4f1-9d67ae6bac78" providerId="ADAL" clId="{235069DB-C432-FA4F-9E6C-86488A13ABEB}" dt="2024-10-10T18:18:09.638" v="27" actId="1076"/>
            <ac:cxnSpMkLst>
              <pc:docMk/>
              <pc:sldMasterMk cId="4027772655" sldId="2147483724"/>
              <pc:sldLayoutMk cId="2254984171" sldId="2147483726"/>
              <ac:cxnSpMk id="8" creationId="{1DE841D4-EA1F-064D-AF9E-EEF9E416878B}"/>
            </ac:cxnSpMkLst>
          </pc:cxnChg>
        </pc:sldLayoutChg>
      </pc:sldMasterChg>
    </pc:docChg>
  </pc:docChgLst>
  <pc:docChgLst>
    <pc:chgData name="FRANCISCO ADÃO ELOY JUNIOR" userId="S::francisco.eloy@fatec.sp.gov.br::ec5ac4ec-68f4-48bb-a4f1-9d67ae6bac78" providerId="AD" clId="Web-{F135137A-85DE-11E6-5ECC-74D0DB1D9107}"/>
    <pc:docChg chg="modSld">
      <pc:chgData name="FRANCISCO ADÃO ELOY JUNIOR" userId="S::francisco.eloy@fatec.sp.gov.br::ec5ac4ec-68f4-48bb-a4f1-9d67ae6bac78" providerId="AD" clId="Web-{F135137A-85DE-11E6-5ECC-74D0DB1D9107}" dt="2024-10-25T00:22:05.563" v="15" actId="1076"/>
      <pc:docMkLst>
        <pc:docMk/>
      </pc:docMkLst>
      <pc:sldChg chg="delSp modSp">
        <pc:chgData name="FRANCISCO ADÃO ELOY JUNIOR" userId="S::francisco.eloy@fatec.sp.gov.br::ec5ac4ec-68f4-48bb-a4f1-9d67ae6bac78" providerId="AD" clId="Web-{F135137A-85DE-11E6-5ECC-74D0DB1D9107}" dt="2024-10-25T00:22:05.563" v="15" actId="1076"/>
        <pc:sldMkLst>
          <pc:docMk/>
          <pc:sldMk cId="1201513701" sldId="293"/>
        </pc:sldMkLst>
        <pc:spChg chg="del">
          <ac:chgData name="FRANCISCO ADÃO ELOY JUNIOR" userId="S::francisco.eloy@fatec.sp.gov.br::ec5ac4ec-68f4-48bb-a4f1-9d67ae6bac78" providerId="AD" clId="Web-{F135137A-85DE-11E6-5ECC-74D0DB1D9107}" dt="2024-10-25T00:21:54.328" v="3"/>
          <ac:spMkLst>
            <pc:docMk/>
            <pc:sldMk cId="1201513701" sldId="293"/>
            <ac:spMk id="7" creationId="{197C2742-6EB8-4694-B303-1BB81AA1E473}"/>
          </ac:spMkLst>
        </pc:spChg>
        <pc:spChg chg="del">
          <ac:chgData name="FRANCISCO ADÃO ELOY JUNIOR" userId="S::francisco.eloy@fatec.sp.gov.br::ec5ac4ec-68f4-48bb-a4f1-9d67ae6bac78" providerId="AD" clId="Web-{F135137A-85DE-11E6-5ECC-74D0DB1D9107}" dt="2024-10-25T00:21:54.328" v="2"/>
          <ac:spMkLst>
            <pc:docMk/>
            <pc:sldMk cId="1201513701" sldId="293"/>
            <ac:spMk id="8" creationId="{B57F5E07-259C-4EBF-BB41-F777B6AE98EA}"/>
          </ac:spMkLst>
        </pc:spChg>
        <pc:spChg chg="del">
          <ac:chgData name="FRANCISCO ADÃO ELOY JUNIOR" userId="S::francisco.eloy@fatec.sp.gov.br::ec5ac4ec-68f4-48bb-a4f1-9d67ae6bac78" providerId="AD" clId="Web-{F135137A-85DE-11E6-5ECC-74D0DB1D9107}" dt="2024-10-25T00:21:54.328" v="1"/>
          <ac:spMkLst>
            <pc:docMk/>
            <pc:sldMk cId="1201513701" sldId="293"/>
            <ac:spMk id="9" creationId="{B5BF8C9F-9FF5-43D3-B360-EB3E8F5EC3EF}"/>
          </ac:spMkLst>
        </pc:spChg>
        <pc:spChg chg="del">
          <ac:chgData name="FRANCISCO ADÃO ELOY JUNIOR" userId="S::francisco.eloy@fatec.sp.gov.br::ec5ac4ec-68f4-48bb-a4f1-9d67ae6bac78" providerId="AD" clId="Web-{F135137A-85DE-11E6-5ECC-74D0DB1D9107}" dt="2024-10-25T00:21:54.328" v="0"/>
          <ac:spMkLst>
            <pc:docMk/>
            <pc:sldMk cId="1201513701" sldId="293"/>
            <ac:spMk id="10" creationId="{958BD1FE-30DF-49BC-9C5A-11D887FE49C8}"/>
          </ac:spMkLst>
        </pc:spChg>
        <pc:spChg chg="mod">
          <ac:chgData name="FRANCISCO ADÃO ELOY JUNIOR" userId="S::francisco.eloy@fatec.sp.gov.br::ec5ac4ec-68f4-48bb-a4f1-9d67ae6bac78" providerId="AD" clId="Web-{F135137A-85DE-11E6-5ECC-74D0DB1D9107}" dt="2024-10-25T00:22:05.500" v="8" actId="1076"/>
          <ac:spMkLst>
            <pc:docMk/>
            <pc:sldMk cId="1201513701" sldId="293"/>
            <ac:spMk id="11" creationId="{23847D4B-3560-4F30-B5F1-0A39DDD5002E}"/>
          </ac:spMkLst>
        </pc:spChg>
        <pc:spChg chg="mod">
          <ac:chgData name="FRANCISCO ADÃO ELOY JUNIOR" userId="S::francisco.eloy@fatec.sp.gov.br::ec5ac4ec-68f4-48bb-a4f1-9d67ae6bac78" providerId="AD" clId="Web-{F135137A-85DE-11E6-5ECC-74D0DB1D9107}" dt="2024-10-25T00:22:05.500" v="9" actId="1076"/>
          <ac:spMkLst>
            <pc:docMk/>
            <pc:sldMk cId="1201513701" sldId="293"/>
            <ac:spMk id="12" creationId="{45F97E4F-BC21-491C-BE99-9F4DC9514870}"/>
          </ac:spMkLst>
        </pc:spChg>
        <pc:spChg chg="mod">
          <ac:chgData name="FRANCISCO ADÃO ELOY JUNIOR" userId="S::francisco.eloy@fatec.sp.gov.br::ec5ac4ec-68f4-48bb-a4f1-9d67ae6bac78" providerId="AD" clId="Web-{F135137A-85DE-11E6-5ECC-74D0DB1D9107}" dt="2024-10-25T00:22:05.516" v="10" actId="1076"/>
          <ac:spMkLst>
            <pc:docMk/>
            <pc:sldMk cId="1201513701" sldId="293"/>
            <ac:spMk id="13" creationId="{F8300FC7-2228-4A74-BC6E-BE04A1763F03}"/>
          </ac:spMkLst>
        </pc:spChg>
        <pc:spChg chg="mod">
          <ac:chgData name="FRANCISCO ADÃO ELOY JUNIOR" userId="S::francisco.eloy@fatec.sp.gov.br::ec5ac4ec-68f4-48bb-a4f1-9d67ae6bac78" providerId="AD" clId="Web-{F135137A-85DE-11E6-5ECC-74D0DB1D9107}" dt="2024-10-25T00:22:05.516" v="11" actId="1076"/>
          <ac:spMkLst>
            <pc:docMk/>
            <pc:sldMk cId="1201513701" sldId="293"/>
            <ac:spMk id="14" creationId="{9FE2E383-82F3-46F8-9CBB-FD3ADD7B17FD}"/>
          </ac:spMkLst>
        </pc:spChg>
        <pc:spChg chg="mod">
          <ac:chgData name="FRANCISCO ADÃO ELOY JUNIOR" userId="S::francisco.eloy@fatec.sp.gov.br::ec5ac4ec-68f4-48bb-a4f1-9d67ae6bac78" providerId="AD" clId="Web-{F135137A-85DE-11E6-5ECC-74D0DB1D9107}" dt="2024-10-25T00:22:05.532" v="12" actId="1076"/>
          <ac:spMkLst>
            <pc:docMk/>
            <pc:sldMk cId="1201513701" sldId="293"/>
            <ac:spMk id="15" creationId="{318799C9-3477-4E44-84EB-B2772AB4570F}"/>
          </ac:spMkLst>
        </pc:spChg>
        <pc:spChg chg="mod">
          <ac:chgData name="FRANCISCO ADÃO ELOY JUNIOR" userId="S::francisco.eloy@fatec.sp.gov.br::ec5ac4ec-68f4-48bb-a4f1-9d67ae6bac78" providerId="AD" clId="Web-{F135137A-85DE-11E6-5ECC-74D0DB1D9107}" dt="2024-10-25T00:22:05.547" v="13" actId="1076"/>
          <ac:spMkLst>
            <pc:docMk/>
            <pc:sldMk cId="1201513701" sldId="293"/>
            <ac:spMk id="16" creationId="{BE6E6416-D050-4D0F-8BF0-7887D4008BC5}"/>
          </ac:spMkLst>
        </pc:spChg>
        <pc:spChg chg="mod">
          <ac:chgData name="FRANCISCO ADÃO ELOY JUNIOR" userId="S::francisco.eloy@fatec.sp.gov.br::ec5ac4ec-68f4-48bb-a4f1-9d67ae6bac78" providerId="AD" clId="Web-{F135137A-85DE-11E6-5ECC-74D0DB1D9107}" dt="2024-10-25T00:22:05.547" v="14" actId="1076"/>
          <ac:spMkLst>
            <pc:docMk/>
            <pc:sldMk cId="1201513701" sldId="293"/>
            <ac:spMk id="17" creationId="{E70B2910-72DC-4264-A0DE-EA548F8A9E3F}"/>
          </ac:spMkLst>
        </pc:spChg>
        <pc:spChg chg="mod">
          <ac:chgData name="FRANCISCO ADÃO ELOY JUNIOR" userId="S::francisco.eloy@fatec.sp.gov.br::ec5ac4ec-68f4-48bb-a4f1-9d67ae6bac78" providerId="AD" clId="Web-{F135137A-85DE-11E6-5ECC-74D0DB1D9107}" dt="2024-10-25T00:22:05.563" v="15" actId="1076"/>
          <ac:spMkLst>
            <pc:docMk/>
            <pc:sldMk cId="1201513701" sldId="293"/>
            <ac:spMk id="18" creationId="{A0489547-B933-4E8B-AB4F-0A62AB7AE6B1}"/>
          </ac:spMkLst>
        </pc:spChg>
        <pc:graphicFrameChg chg="del">
          <ac:chgData name="FRANCISCO ADÃO ELOY JUNIOR" userId="S::francisco.eloy@fatec.sp.gov.br::ec5ac4ec-68f4-48bb-a4f1-9d67ae6bac78" providerId="AD" clId="Web-{F135137A-85DE-11E6-5ECC-74D0DB1D9107}" dt="2024-10-25T00:21:54.344" v="7"/>
          <ac:graphicFrameMkLst>
            <pc:docMk/>
            <pc:sldMk cId="1201513701" sldId="293"/>
            <ac:graphicFrameMk id="2" creationId="{00000000-0000-0000-0000-000000000000}"/>
          </ac:graphicFrameMkLst>
        </pc:graphicFrameChg>
        <pc:graphicFrameChg chg="del">
          <ac:chgData name="FRANCISCO ADÃO ELOY JUNIOR" userId="S::francisco.eloy@fatec.sp.gov.br::ec5ac4ec-68f4-48bb-a4f1-9d67ae6bac78" providerId="AD" clId="Web-{F135137A-85DE-11E6-5ECC-74D0DB1D9107}" dt="2024-10-25T00:21:54.328" v="6"/>
          <ac:graphicFrameMkLst>
            <pc:docMk/>
            <pc:sldMk cId="1201513701" sldId="293"/>
            <ac:graphicFrameMk id="3" creationId="{00000000-0000-0000-0000-000000000000}"/>
          </ac:graphicFrameMkLst>
        </pc:graphicFrameChg>
        <pc:graphicFrameChg chg="del">
          <ac:chgData name="FRANCISCO ADÃO ELOY JUNIOR" userId="S::francisco.eloy@fatec.sp.gov.br::ec5ac4ec-68f4-48bb-a4f1-9d67ae6bac78" providerId="AD" clId="Web-{F135137A-85DE-11E6-5ECC-74D0DB1D9107}" dt="2024-10-25T00:21:54.328" v="5"/>
          <ac:graphicFrameMkLst>
            <pc:docMk/>
            <pc:sldMk cId="1201513701" sldId="293"/>
            <ac:graphicFrameMk id="4" creationId="{00000000-0000-0000-0000-000000000000}"/>
          </ac:graphicFrameMkLst>
        </pc:graphicFrameChg>
        <pc:graphicFrameChg chg="del">
          <ac:chgData name="FRANCISCO ADÃO ELOY JUNIOR" userId="S::francisco.eloy@fatec.sp.gov.br::ec5ac4ec-68f4-48bb-a4f1-9d67ae6bac78" providerId="AD" clId="Web-{F135137A-85DE-11E6-5ECC-74D0DB1D9107}" dt="2024-10-25T00:21:54.328" v="4"/>
          <ac:graphicFrameMkLst>
            <pc:docMk/>
            <pc:sldMk cId="1201513701" sldId="293"/>
            <ac:graphicFrameMk id="5" creationId="{00000000-0000-0000-0000-000000000000}"/>
          </ac:graphicFrameMkLst>
        </pc:graphicFrameChg>
      </pc:sldChg>
    </pc:docChg>
  </pc:docChgLst>
  <pc:docChgLst>
    <pc:chgData name="FRANCISCO ADÃO ELOY JUNIOR" userId="S::francisco.eloy@fatec.sp.gov.br::ec5ac4ec-68f4-48bb-a4f1-9d67ae6bac78" providerId="AD" clId="Web-{B2F82F68-FBD2-E5A7-065C-AA0FB724FBB1}"/>
    <pc:docChg chg="delSld modSld addSection delSection modSection">
      <pc:chgData name="FRANCISCO ADÃO ELOY JUNIOR" userId="S::francisco.eloy@fatec.sp.gov.br::ec5ac4ec-68f4-48bb-a4f1-9d67ae6bac78" providerId="AD" clId="Web-{B2F82F68-FBD2-E5A7-065C-AA0FB724FBB1}" dt="2024-10-17T22:43:01.324" v="133"/>
      <pc:docMkLst>
        <pc:docMk/>
      </pc:docMkLst>
      <pc:sldChg chg="delSp">
        <pc:chgData name="FRANCISCO ADÃO ELOY JUNIOR" userId="S::francisco.eloy@fatec.sp.gov.br::ec5ac4ec-68f4-48bb-a4f1-9d67ae6bac78" providerId="AD" clId="Web-{B2F82F68-FBD2-E5A7-065C-AA0FB724FBB1}" dt="2024-10-17T22:42:45.277" v="130"/>
        <pc:sldMkLst>
          <pc:docMk/>
          <pc:sldMk cId="193433201" sldId="263"/>
        </pc:sldMkLst>
        <pc:picChg chg="del">
          <ac:chgData name="FRANCISCO ADÃO ELOY JUNIOR" userId="S::francisco.eloy@fatec.sp.gov.br::ec5ac4ec-68f4-48bb-a4f1-9d67ae6bac78" providerId="AD" clId="Web-{B2F82F68-FBD2-E5A7-065C-AA0FB724FBB1}" dt="2024-10-17T22:42:45.277" v="130"/>
          <ac:picMkLst>
            <pc:docMk/>
            <pc:sldMk cId="193433201" sldId="263"/>
            <ac:picMk id="6" creationId="{3E32A0BE-4AE7-565C-14F0-14DEE2544AD3}"/>
          </ac:picMkLst>
        </pc:picChg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0"/>
        <pc:sldMkLst>
          <pc:docMk/>
          <pc:sldMk cId="2521245818" sldId="26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3"/>
        <pc:sldMkLst>
          <pc:docMk/>
          <pc:sldMk cId="1174866742" sldId="27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20"/>
        <pc:sldMkLst>
          <pc:docMk/>
          <pc:sldMk cId="683100196" sldId="27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4"/>
        <pc:sldMkLst>
          <pc:docMk/>
          <pc:sldMk cId="1225173189" sldId="27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6"/>
        <pc:sldMkLst>
          <pc:docMk/>
          <pc:sldMk cId="1925222286" sldId="27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8"/>
        <pc:sldMkLst>
          <pc:docMk/>
          <pc:sldMk cId="2286233472" sldId="27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4"/>
        <pc:sldMkLst>
          <pc:docMk/>
          <pc:sldMk cId="2768807978" sldId="27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2"/>
        <pc:sldMkLst>
          <pc:docMk/>
          <pc:sldMk cId="2363333038" sldId="27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807" v="121"/>
        <pc:sldMkLst>
          <pc:docMk/>
          <pc:sldMk cId="1075819142" sldId="28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6"/>
        <pc:sldMkLst>
          <pc:docMk/>
          <pc:sldMk cId="3417647469" sldId="30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5"/>
        <pc:sldMkLst>
          <pc:docMk/>
          <pc:sldMk cId="294280869" sldId="30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4"/>
        <pc:sldMkLst>
          <pc:docMk/>
          <pc:sldMk cId="3472255789" sldId="30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3"/>
        <pc:sldMkLst>
          <pc:docMk/>
          <pc:sldMk cId="735903905" sldId="30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2"/>
        <pc:sldMkLst>
          <pc:docMk/>
          <pc:sldMk cId="221412430" sldId="30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1"/>
        <pc:sldMkLst>
          <pc:docMk/>
          <pc:sldMk cId="3282127070" sldId="30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0"/>
        <pc:sldMkLst>
          <pc:docMk/>
          <pc:sldMk cId="3387094535" sldId="31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9"/>
        <pc:sldMkLst>
          <pc:docMk/>
          <pc:sldMk cId="658728969" sldId="31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8"/>
        <pc:sldMkLst>
          <pc:docMk/>
          <pc:sldMk cId="329882197" sldId="31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7"/>
        <pc:sldMkLst>
          <pc:docMk/>
          <pc:sldMk cId="1581480728" sldId="31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26"/>
        <pc:sldMkLst>
          <pc:docMk/>
          <pc:sldMk cId="2086125845" sldId="31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5"/>
        <pc:sldMkLst>
          <pc:docMk/>
          <pc:sldMk cId="2649698820" sldId="31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4"/>
        <pc:sldMkLst>
          <pc:docMk/>
          <pc:sldMk cId="3859799563" sldId="31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3"/>
        <pc:sldMkLst>
          <pc:docMk/>
          <pc:sldMk cId="2218368400" sldId="31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2"/>
        <pc:sldMkLst>
          <pc:docMk/>
          <pc:sldMk cId="2014965770" sldId="31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1"/>
        <pc:sldMkLst>
          <pc:docMk/>
          <pc:sldMk cId="915539751" sldId="32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9"/>
        <pc:sldMkLst>
          <pc:docMk/>
          <pc:sldMk cId="3071907474" sldId="32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7"/>
        <pc:sldMkLst>
          <pc:docMk/>
          <pc:sldMk cId="2592091933" sldId="32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7"/>
        <pc:sldMkLst>
          <pc:docMk/>
          <pc:sldMk cId="947717322" sldId="32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6"/>
        <pc:sldMkLst>
          <pc:docMk/>
          <pc:sldMk cId="3191697144" sldId="32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5"/>
        <pc:sldMkLst>
          <pc:docMk/>
          <pc:sldMk cId="3249501352" sldId="33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4"/>
        <pc:sldMkLst>
          <pc:docMk/>
          <pc:sldMk cId="3880157590" sldId="33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3"/>
        <pc:sldMkLst>
          <pc:docMk/>
          <pc:sldMk cId="2684013266" sldId="33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2"/>
        <pc:sldMkLst>
          <pc:docMk/>
          <pc:sldMk cId="2878886697" sldId="33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1"/>
        <pc:sldMkLst>
          <pc:docMk/>
          <pc:sldMk cId="1745636320" sldId="33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0"/>
        <pc:sldMkLst>
          <pc:docMk/>
          <pc:sldMk cId="2036645905" sldId="33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9"/>
        <pc:sldMkLst>
          <pc:docMk/>
          <pc:sldMk cId="1326818183" sldId="33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8"/>
        <pc:sldMkLst>
          <pc:docMk/>
          <pc:sldMk cId="1680854091" sldId="33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7"/>
        <pc:sldMkLst>
          <pc:docMk/>
          <pc:sldMk cId="303722469" sldId="33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6"/>
        <pc:sldMkLst>
          <pc:docMk/>
          <pc:sldMk cId="2968296232" sldId="33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5"/>
        <pc:sldMkLst>
          <pc:docMk/>
          <pc:sldMk cId="2652431202" sldId="34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4"/>
        <pc:sldMkLst>
          <pc:docMk/>
          <pc:sldMk cId="2162799701" sldId="34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3"/>
        <pc:sldMkLst>
          <pc:docMk/>
          <pc:sldMk cId="4233295085" sldId="34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2"/>
        <pc:sldMkLst>
          <pc:docMk/>
          <pc:sldMk cId="4204594973" sldId="34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51" v="1"/>
        <pc:sldMkLst>
          <pc:docMk/>
          <pc:sldMk cId="2460264093" sldId="34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35" v="0"/>
        <pc:sldMkLst>
          <pc:docMk/>
          <pc:sldMk cId="737895926" sldId="34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6"/>
        <pc:sldMkLst>
          <pc:docMk/>
          <pc:sldMk cId="2439418121" sldId="35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5"/>
        <pc:sldMkLst>
          <pc:docMk/>
          <pc:sldMk cId="2791947093" sldId="35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4"/>
        <pc:sldMkLst>
          <pc:docMk/>
          <pc:sldMk cId="3591778030" sldId="35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2"/>
        <pc:sldMkLst>
          <pc:docMk/>
          <pc:sldMk cId="106922896" sldId="35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1"/>
        <pc:sldMkLst>
          <pc:docMk/>
          <pc:sldMk cId="1573020249" sldId="35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2"/>
        <pc:sldMkLst>
          <pc:docMk/>
          <pc:sldMk cId="2434431358" sldId="35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1"/>
        <pc:sldMkLst>
          <pc:docMk/>
          <pc:sldMk cId="136264905" sldId="35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0"/>
        <pc:sldMkLst>
          <pc:docMk/>
          <pc:sldMk cId="431506573" sldId="35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0"/>
        <pc:sldMkLst>
          <pc:docMk/>
          <pc:sldMk cId="2970552065" sldId="36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3"/>
        <pc:sldMkLst>
          <pc:docMk/>
          <pc:sldMk cId="2545404692" sldId="36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1"/>
        <pc:sldMkLst>
          <pc:docMk/>
          <pc:sldMk cId="2284311736" sldId="36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100"/>
        <pc:sldMkLst>
          <pc:docMk/>
          <pc:sldMk cId="1918747585" sldId="36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9"/>
        <pc:sldMkLst>
          <pc:docMk/>
          <pc:sldMk cId="2605931826" sldId="37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8"/>
        <pc:sldMkLst>
          <pc:docMk/>
          <pc:sldMk cId="3214545618" sldId="37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76" v="97"/>
        <pc:sldMkLst>
          <pc:docMk/>
          <pc:sldMk cId="2558947547" sldId="37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6"/>
        <pc:sldMkLst>
          <pc:docMk/>
          <pc:sldMk cId="1058296840" sldId="37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5"/>
        <pc:sldMkLst>
          <pc:docMk/>
          <pc:sldMk cId="2137299637" sldId="37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4"/>
        <pc:sldMkLst>
          <pc:docMk/>
          <pc:sldMk cId="2085603285" sldId="37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3"/>
        <pc:sldMkLst>
          <pc:docMk/>
          <pc:sldMk cId="3762497793" sldId="37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2"/>
        <pc:sldMkLst>
          <pc:docMk/>
          <pc:sldMk cId="535037540" sldId="37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0"/>
        <pc:sldMkLst>
          <pc:docMk/>
          <pc:sldMk cId="158616333" sldId="37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91"/>
        <pc:sldMkLst>
          <pc:docMk/>
          <pc:sldMk cId="1574561309" sldId="37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9"/>
        <pc:sldMkLst>
          <pc:docMk/>
          <pc:sldMk cId="1022251845" sldId="38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8"/>
        <pc:sldMkLst>
          <pc:docMk/>
          <pc:sldMk cId="2254210236" sldId="38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60" v="87"/>
        <pc:sldMkLst>
          <pc:docMk/>
          <pc:sldMk cId="1669548161" sldId="38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6"/>
        <pc:sldMkLst>
          <pc:docMk/>
          <pc:sldMk cId="3312274010" sldId="38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5"/>
        <pc:sldMkLst>
          <pc:docMk/>
          <pc:sldMk cId="1463512477" sldId="38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4"/>
        <pc:sldMkLst>
          <pc:docMk/>
          <pc:sldMk cId="747806270" sldId="38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3"/>
        <pc:sldMkLst>
          <pc:docMk/>
          <pc:sldMk cId="2749438004" sldId="38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2"/>
        <pc:sldMkLst>
          <pc:docMk/>
          <pc:sldMk cId="2324372261" sldId="38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81"/>
        <pc:sldMkLst>
          <pc:docMk/>
          <pc:sldMk cId="3561994099" sldId="38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79"/>
        <pc:sldMkLst>
          <pc:docMk/>
          <pc:sldMk cId="1119414748" sldId="38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45" v="78"/>
        <pc:sldMkLst>
          <pc:docMk/>
          <pc:sldMk cId="429414004" sldId="39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7"/>
        <pc:sldMkLst>
          <pc:docMk/>
          <pc:sldMk cId="586759917" sldId="39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6"/>
        <pc:sldMkLst>
          <pc:docMk/>
          <pc:sldMk cId="2391634161" sldId="39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5"/>
        <pc:sldMkLst>
          <pc:docMk/>
          <pc:sldMk cId="4024327059" sldId="39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4"/>
        <pc:sldMkLst>
          <pc:docMk/>
          <pc:sldMk cId="2865785388" sldId="39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3"/>
        <pc:sldMkLst>
          <pc:docMk/>
          <pc:sldMk cId="1422311126" sldId="39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2"/>
        <pc:sldMkLst>
          <pc:docMk/>
          <pc:sldMk cId="2805735383" sldId="39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70"/>
        <pc:sldMkLst>
          <pc:docMk/>
          <pc:sldMk cId="4024154948" sldId="39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9"/>
        <pc:sldMkLst>
          <pc:docMk/>
          <pc:sldMk cId="3500801642" sldId="39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8"/>
        <pc:sldMkLst>
          <pc:docMk/>
          <pc:sldMk cId="704235607" sldId="39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5"/>
        <pc:sldMkLst>
          <pc:docMk/>
          <pc:sldMk cId="3697544607" sldId="40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4"/>
        <pc:sldMkLst>
          <pc:docMk/>
          <pc:sldMk cId="2927091205" sldId="40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63"/>
        <pc:sldMkLst>
          <pc:docMk/>
          <pc:sldMk cId="1769402602" sldId="40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9"/>
        <pc:sldMkLst>
          <pc:docMk/>
          <pc:sldMk cId="2127326837" sldId="40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8"/>
        <pc:sldMkLst>
          <pc:docMk/>
          <pc:sldMk cId="2806647795" sldId="40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7"/>
        <pc:sldMkLst>
          <pc:docMk/>
          <pc:sldMk cId="3163629131" sldId="40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6"/>
        <pc:sldMkLst>
          <pc:docMk/>
          <pc:sldMk cId="3239449796" sldId="41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5"/>
        <pc:sldMkLst>
          <pc:docMk/>
          <pc:sldMk cId="3871217115" sldId="41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4"/>
        <pc:sldMkLst>
          <pc:docMk/>
          <pc:sldMk cId="4224423477" sldId="41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14" v="53"/>
        <pc:sldMkLst>
          <pc:docMk/>
          <pc:sldMk cId="2397922436" sldId="41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2"/>
        <pc:sldMkLst>
          <pc:docMk/>
          <pc:sldMk cId="1989555775" sldId="41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1"/>
        <pc:sldMkLst>
          <pc:docMk/>
          <pc:sldMk cId="4043615005" sldId="41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50"/>
        <pc:sldMkLst>
          <pc:docMk/>
          <pc:sldMk cId="683044316" sldId="41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9"/>
        <pc:sldMkLst>
          <pc:docMk/>
          <pc:sldMk cId="2809060840" sldId="41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8"/>
        <pc:sldMkLst>
          <pc:docMk/>
          <pc:sldMk cId="188038719" sldId="41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7"/>
        <pc:sldMkLst>
          <pc:docMk/>
          <pc:sldMk cId="3109882733" sldId="41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6"/>
        <pc:sldMkLst>
          <pc:docMk/>
          <pc:sldMk cId="2008994965" sldId="42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5"/>
        <pc:sldMkLst>
          <pc:docMk/>
          <pc:sldMk cId="3458325716" sldId="42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4"/>
        <pc:sldMkLst>
          <pc:docMk/>
          <pc:sldMk cId="4137513714" sldId="423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3"/>
        <pc:sldMkLst>
          <pc:docMk/>
          <pc:sldMk cId="4256485952" sldId="42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2"/>
        <pc:sldMkLst>
          <pc:docMk/>
          <pc:sldMk cId="1544560262" sldId="42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1"/>
        <pc:sldMkLst>
          <pc:docMk/>
          <pc:sldMk cId="1004515212" sldId="42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40"/>
        <pc:sldMkLst>
          <pc:docMk/>
          <pc:sldMk cId="4179269325" sldId="42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98" v="39"/>
        <pc:sldMkLst>
          <pc:docMk/>
          <pc:sldMk cId="1015539495" sldId="42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8"/>
        <pc:sldMkLst>
          <pc:docMk/>
          <pc:sldMk cId="2397567625" sldId="42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82" v="37"/>
        <pc:sldMkLst>
          <pc:docMk/>
          <pc:sldMk cId="3262143203" sldId="43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7"/>
        <pc:sldMkLst>
          <pc:docMk/>
          <pc:sldMk cId="2110227163" sldId="46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20"/>
        <pc:sldMkLst>
          <pc:docMk/>
          <pc:sldMk cId="1211531072" sldId="465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667" v="18"/>
        <pc:sldMkLst>
          <pc:docMk/>
          <pc:sldMk cId="1386109568" sldId="46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29" v="66"/>
        <pc:sldMkLst>
          <pc:docMk/>
          <pc:sldMk cId="385519143" sldId="534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08"/>
        <pc:sldMkLst>
          <pc:docMk/>
          <pc:sldMk cId="3080385034" sldId="536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7"/>
        <pc:sldMkLst>
          <pc:docMk/>
          <pc:sldMk cId="2517451448" sldId="537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5"/>
        <pc:sldMkLst>
          <pc:docMk/>
          <pc:sldMk cId="3969416152" sldId="538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3"/>
        <pc:sldMkLst>
          <pc:docMk/>
          <pc:sldMk cId="2905346366" sldId="539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09"/>
        <pc:sldMkLst>
          <pc:docMk/>
          <pc:sldMk cId="1272166864" sldId="540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9"/>
        <pc:sldMkLst>
          <pc:docMk/>
          <pc:sldMk cId="1071055966" sldId="541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2"/>
        <pc:sldMkLst>
          <pc:docMk/>
          <pc:sldMk cId="2305362964" sldId="542"/>
        </pc:sldMkLst>
      </pc:sldChg>
      <pc:sldChg chg="del">
        <pc:chgData name="FRANCISCO ADÃO ELOY JUNIOR" userId="S::francisco.eloy@fatec.sp.gov.br::ec5ac4ec-68f4-48bb-a4f1-9d67ae6bac78" providerId="AD" clId="Web-{B2F82F68-FBD2-E5A7-065C-AA0FB724FBB1}" dt="2024-10-17T22:42:27.792" v="111"/>
        <pc:sldMkLst>
          <pc:docMk/>
          <pc:sldMk cId="857845799" sldId="543"/>
        </pc:sldMkLst>
      </pc:sldChg>
    </pc:docChg>
  </pc:docChgLst>
  <pc:docChgLst>
    <pc:chgData name="FRANCISCO ADÃO ELOY JUNIOR" userId="S::francisco.eloy@fatec.sp.gov.br::ec5ac4ec-68f4-48bb-a4f1-9d67ae6bac78" providerId="AD" clId="Web-{E451749C-26CC-A3E7-ECCF-B780B5E28ACB}"/>
    <pc:docChg chg="modSld">
      <pc:chgData name="FRANCISCO ADÃO ELOY JUNIOR" userId="S::francisco.eloy@fatec.sp.gov.br::ec5ac4ec-68f4-48bb-a4f1-9d67ae6bac78" providerId="AD" clId="Web-{E451749C-26CC-A3E7-ECCF-B780B5E28ACB}" dt="2024-10-25T19:14:40.443" v="1" actId="20577"/>
      <pc:docMkLst>
        <pc:docMk/>
      </pc:docMkLst>
      <pc:sldChg chg="modSp">
        <pc:chgData name="FRANCISCO ADÃO ELOY JUNIOR" userId="S::francisco.eloy@fatec.sp.gov.br::ec5ac4ec-68f4-48bb-a4f1-9d67ae6bac78" providerId="AD" clId="Web-{E451749C-26CC-A3E7-ECCF-B780B5E28ACB}" dt="2024-10-25T19:14:40.443" v="1" actId="20577"/>
        <pc:sldMkLst>
          <pc:docMk/>
          <pc:sldMk cId="921526662" sldId="256"/>
        </pc:sldMkLst>
        <pc:spChg chg="mod">
          <ac:chgData name="FRANCISCO ADÃO ELOY JUNIOR" userId="S::francisco.eloy@fatec.sp.gov.br::ec5ac4ec-68f4-48bb-a4f1-9d67ae6bac78" providerId="AD" clId="Web-{E451749C-26CC-A3E7-ECCF-B780B5E28ACB}" dt="2024-10-25T19:14:40.443" v="1" actId="20577"/>
          <ac:spMkLst>
            <pc:docMk/>
            <pc:sldMk cId="921526662" sldId="256"/>
            <ac:spMk id="7" creationId="{D0733812-DAF2-8854-AC6A-D20D22E420E5}"/>
          </ac:spMkLst>
        </pc:spChg>
      </pc:sldChg>
    </pc:docChg>
  </pc:docChgLst>
  <pc:docChgLst>
    <pc:chgData name="FRANCISCO ADÃO ELOY JUNIOR" userId="S::francisco.eloy@fatec.sp.gov.br::ec5ac4ec-68f4-48bb-a4f1-9d67ae6bac78" providerId="AD" clId="Web-{AA307BDD-D29D-83D7-ACBC-9E808CACDFB4}"/>
    <pc:docChg chg="addSld delSld modSld sldOrd addSection modSection">
      <pc:chgData name="FRANCISCO ADÃO ELOY JUNIOR" userId="S::francisco.eloy@fatec.sp.gov.br::ec5ac4ec-68f4-48bb-a4f1-9d67ae6bac78" providerId="AD" clId="Web-{AA307BDD-D29D-83D7-ACBC-9E808CACDFB4}" dt="2024-10-25T00:18:51.509" v="252"/>
      <pc:docMkLst>
        <pc:docMk/>
      </pc:docMkLst>
      <pc:sldChg chg="ord">
        <pc:chgData name="FRANCISCO ADÃO ELOY JUNIOR" userId="S::francisco.eloy@fatec.sp.gov.br::ec5ac4ec-68f4-48bb-a4f1-9d67ae6bac78" providerId="AD" clId="Web-{AA307BDD-D29D-83D7-ACBC-9E808CACDFB4}" dt="2024-10-25T00:16:18.036" v="134"/>
        <pc:sldMkLst>
          <pc:docMk/>
          <pc:sldMk cId="193433201" sldId="263"/>
        </pc:sldMkLst>
      </pc:sldChg>
      <pc:sldChg chg="modSp">
        <pc:chgData name="FRANCISCO ADÃO ELOY JUNIOR" userId="S::francisco.eloy@fatec.sp.gov.br::ec5ac4ec-68f4-48bb-a4f1-9d67ae6bac78" providerId="AD" clId="Web-{AA307BDD-D29D-83D7-ACBC-9E808CACDFB4}" dt="2024-10-24T23:13:21.691" v="131" actId="20577"/>
        <pc:sldMkLst>
          <pc:docMk/>
          <pc:sldMk cId="1185989432" sldId="265"/>
        </pc:sldMkLst>
        <pc:spChg chg="mod">
          <ac:chgData name="FRANCISCO ADÃO ELOY JUNIOR" userId="S::francisco.eloy@fatec.sp.gov.br::ec5ac4ec-68f4-48bb-a4f1-9d67ae6bac78" providerId="AD" clId="Web-{AA307BDD-D29D-83D7-ACBC-9E808CACDFB4}" dt="2024-10-24T23:13:21.691" v="131" actId="20577"/>
          <ac:spMkLst>
            <pc:docMk/>
            <pc:sldMk cId="1185989432" sldId="265"/>
            <ac:spMk id="2" creationId="{B885A6AA-D81C-6E01-58E6-D7ED9233D9A6}"/>
          </ac:spMkLst>
        </pc:spChg>
      </pc:sldChg>
      <pc:sldChg chg="del">
        <pc:chgData name="FRANCISCO ADÃO ELOY JUNIOR" userId="S::francisco.eloy@fatec.sp.gov.br::ec5ac4ec-68f4-48bb-a4f1-9d67ae6bac78" providerId="AD" clId="Web-{AA307BDD-D29D-83D7-ACBC-9E808CACDFB4}" dt="2024-10-24T23:02:23.203" v="6"/>
        <pc:sldMkLst>
          <pc:docMk/>
          <pc:sldMk cId="3324840397" sldId="268"/>
        </pc:sldMkLst>
      </pc:sldChg>
      <pc:sldChg chg="del">
        <pc:chgData name="FRANCISCO ADÃO ELOY JUNIOR" userId="S::francisco.eloy@fatec.sp.gov.br::ec5ac4ec-68f4-48bb-a4f1-9d67ae6bac78" providerId="AD" clId="Web-{AA307BDD-D29D-83D7-ACBC-9E808CACDFB4}" dt="2024-10-24T23:02:23.203" v="7"/>
        <pc:sldMkLst>
          <pc:docMk/>
          <pc:sldMk cId="2151383557" sldId="269"/>
        </pc:sldMkLst>
      </pc:sldChg>
      <pc:sldChg chg="del">
        <pc:chgData name="FRANCISCO ADÃO ELOY JUNIOR" userId="S::francisco.eloy@fatec.sp.gov.br::ec5ac4ec-68f4-48bb-a4f1-9d67ae6bac78" providerId="AD" clId="Web-{AA307BDD-D29D-83D7-ACBC-9E808CACDFB4}" dt="2024-10-24T23:02:23.203" v="8"/>
        <pc:sldMkLst>
          <pc:docMk/>
          <pc:sldMk cId="24773640" sldId="270"/>
        </pc:sldMkLst>
      </pc:sldChg>
      <pc:sldChg chg="del">
        <pc:chgData name="FRANCISCO ADÃO ELOY JUNIOR" userId="S::francisco.eloy@fatec.sp.gov.br::ec5ac4ec-68f4-48bb-a4f1-9d67ae6bac78" providerId="AD" clId="Web-{AA307BDD-D29D-83D7-ACBC-9E808CACDFB4}" dt="2024-10-24T23:02:23.203" v="9"/>
        <pc:sldMkLst>
          <pc:docMk/>
          <pc:sldMk cId="3977481319" sldId="271"/>
        </pc:sldMkLst>
      </pc:sldChg>
      <pc:sldChg chg="add replId">
        <pc:chgData name="FRANCISCO ADÃO ELOY JUNIOR" userId="S::francisco.eloy@fatec.sp.gov.br::ec5ac4ec-68f4-48bb-a4f1-9d67ae6bac78" providerId="AD" clId="Web-{AA307BDD-D29D-83D7-ACBC-9E808CACDFB4}" dt="2024-10-24T23:02:15.235" v="2"/>
        <pc:sldMkLst>
          <pc:docMk/>
          <pc:sldMk cId="1875563196" sldId="272"/>
        </pc:sldMkLst>
      </pc:sldChg>
      <pc:sldChg chg="del">
        <pc:chgData name="FRANCISCO ADÃO ELOY JUNIOR" userId="S::francisco.eloy@fatec.sp.gov.br::ec5ac4ec-68f4-48bb-a4f1-9d67ae6bac78" providerId="AD" clId="Web-{AA307BDD-D29D-83D7-ACBC-9E808CACDFB4}" dt="2024-10-24T23:01:24.561" v="0"/>
        <pc:sldMkLst>
          <pc:docMk/>
          <pc:sldMk cId="2759067993" sldId="272"/>
        </pc:sldMkLst>
      </pc:sldChg>
      <pc:sldChg chg="del">
        <pc:chgData name="FRANCISCO ADÃO ELOY JUNIOR" userId="S::francisco.eloy@fatec.sp.gov.br::ec5ac4ec-68f4-48bb-a4f1-9d67ae6bac78" providerId="AD" clId="Web-{AA307BDD-D29D-83D7-ACBC-9E808CACDFB4}" dt="2024-10-24T23:02:02.250" v="1"/>
        <pc:sldMkLst>
          <pc:docMk/>
          <pc:sldMk cId="342372609" sldId="273"/>
        </pc:sldMkLst>
      </pc:sldChg>
      <pc:sldChg chg="add replId">
        <pc:chgData name="FRANCISCO ADÃO ELOY JUNIOR" userId="S::francisco.eloy@fatec.sp.gov.br::ec5ac4ec-68f4-48bb-a4f1-9d67ae6bac78" providerId="AD" clId="Web-{AA307BDD-D29D-83D7-ACBC-9E808CACDFB4}" dt="2024-10-24T23:02:15.266" v="3"/>
        <pc:sldMkLst>
          <pc:docMk/>
          <pc:sldMk cId="585649012" sldId="273"/>
        </pc:sldMkLst>
      </pc:sldChg>
      <pc:sldChg chg="add replId">
        <pc:chgData name="FRANCISCO ADÃO ELOY JUNIOR" userId="S::francisco.eloy@fatec.sp.gov.br::ec5ac4ec-68f4-48bb-a4f1-9d67ae6bac78" providerId="AD" clId="Web-{AA307BDD-D29D-83D7-ACBC-9E808CACDFB4}" dt="2024-10-24T23:02:15.313" v="4"/>
        <pc:sldMkLst>
          <pc:docMk/>
          <pc:sldMk cId="2205899191" sldId="274"/>
        </pc:sldMkLst>
      </pc:sldChg>
      <pc:sldChg chg="add replId">
        <pc:chgData name="FRANCISCO ADÃO ELOY JUNIOR" userId="S::francisco.eloy@fatec.sp.gov.br::ec5ac4ec-68f4-48bb-a4f1-9d67ae6bac78" providerId="AD" clId="Web-{AA307BDD-D29D-83D7-ACBC-9E808CACDFB4}" dt="2024-10-24T23:02:15.344" v="5"/>
        <pc:sldMkLst>
          <pc:docMk/>
          <pc:sldMk cId="1083976036" sldId="275"/>
        </pc:sldMkLst>
      </pc:sldChg>
      <pc:sldChg chg="addSp delSp modSp add del">
        <pc:chgData name="FRANCISCO ADÃO ELOY JUNIOR" userId="S::francisco.eloy@fatec.sp.gov.br::ec5ac4ec-68f4-48bb-a4f1-9d67ae6bac78" providerId="AD" clId="Web-{AA307BDD-D29D-83D7-ACBC-9E808CACDFB4}" dt="2024-10-24T23:07:21.852" v="22"/>
        <pc:sldMkLst>
          <pc:docMk/>
          <pc:sldMk cId="983539633" sldId="276"/>
        </pc:sldMkLst>
        <pc:spChg chg="mod">
          <ac:chgData name="FRANCISCO ADÃO ELOY JUNIOR" userId="S::francisco.eloy@fatec.sp.gov.br::ec5ac4ec-68f4-48bb-a4f1-9d67ae6bac78" providerId="AD" clId="Web-{AA307BDD-D29D-83D7-ACBC-9E808CACDFB4}" dt="2024-10-24T23:06:52.242" v="15"/>
          <ac:spMkLst>
            <pc:docMk/>
            <pc:sldMk cId="983539633" sldId="276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6:52.242" v="16"/>
          <ac:spMkLst>
            <pc:docMk/>
            <pc:sldMk cId="983539633" sldId="276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4T23:06:53.085" v="17"/>
          <ac:spMkLst>
            <pc:docMk/>
            <pc:sldMk cId="983539633" sldId="276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4T23:06:53.085" v="17"/>
          <ac:picMkLst>
            <pc:docMk/>
            <pc:sldMk cId="983539633" sldId="276"/>
            <ac:picMk id="5" creationId="{413A503C-2ECF-9BE5-7107-3A722D4C68EF}"/>
          </ac:picMkLst>
        </pc:picChg>
      </pc:sldChg>
      <pc:sldChg chg="addSp delSp modSp add del">
        <pc:chgData name="FRANCISCO ADÃO ELOY JUNIOR" userId="S::francisco.eloy@fatec.sp.gov.br::ec5ac4ec-68f4-48bb-a4f1-9d67ae6bac78" providerId="AD" clId="Web-{AA307BDD-D29D-83D7-ACBC-9E808CACDFB4}" dt="2024-10-24T23:10:47.748" v="117"/>
        <pc:sldMkLst>
          <pc:docMk/>
          <pc:sldMk cId="1514246637" sldId="276"/>
        </pc:sldMkLst>
        <pc:spChg chg="mod">
          <ac:chgData name="FRANCISCO ADÃO ELOY JUNIOR" userId="S::francisco.eloy@fatec.sp.gov.br::ec5ac4ec-68f4-48bb-a4f1-9d67ae6bac78" providerId="AD" clId="Web-{AA307BDD-D29D-83D7-ACBC-9E808CACDFB4}" dt="2024-10-24T23:08:35.025" v="29"/>
          <ac:spMkLst>
            <pc:docMk/>
            <pc:sldMk cId="1514246637" sldId="276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35.025" v="30"/>
          <ac:spMkLst>
            <pc:docMk/>
            <pc:sldMk cId="1514246637" sldId="276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4T23:08:35.541" v="31"/>
          <ac:spMkLst>
            <pc:docMk/>
            <pc:sldMk cId="1514246637" sldId="276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4T23:08:35.541" v="31"/>
          <ac:picMkLst>
            <pc:docMk/>
            <pc:sldMk cId="1514246637" sldId="276"/>
            <ac:picMk id="5" creationId="{4F2B89E8-6C6F-4FEB-C740-655D65C2587C}"/>
          </ac:picMkLst>
        </pc:picChg>
      </pc:sldChg>
      <pc:sldChg chg="new del">
        <pc:chgData name="FRANCISCO ADÃO ELOY JUNIOR" userId="S::francisco.eloy@fatec.sp.gov.br::ec5ac4ec-68f4-48bb-a4f1-9d67ae6bac78" providerId="AD" clId="Web-{AA307BDD-D29D-83D7-ACBC-9E808CACDFB4}" dt="2024-10-24T23:07:21.836" v="18"/>
        <pc:sldMkLst>
          <pc:docMk/>
          <pc:sldMk cId="1285366231" sldId="277"/>
        </pc:sldMkLst>
      </pc:sldChg>
      <pc:sldChg chg="addSp delSp modSp new del">
        <pc:chgData name="FRANCISCO ADÃO ELOY JUNIOR" userId="S::francisco.eloy@fatec.sp.gov.br::ec5ac4ec-68f4-48bb-a4f1-9d67ae6bac78" providerId="AD" clId="Web-{AA307BDD-D29D-83D7-ACBC-9E808CACDFB4}" dt="2024-10-24T23:10:47.748" v="112"/>
        <pc:sldMkLst>
          <pc:docMk/>
          <pc:sldMk cId="2787796109" sldId="277"/>
        </pc:sldMkLst>
        <pc:spChg chg="mod">
          <ac:chgData name="FRANCISCO ADÃO ELOY JUNIOR" userId="S::francisco.eloy@fatec.sp.gov.br::ec5ac4ec-68f4-48bb-a4f1-9d67ae6bac78" providerId="AD" clId="Web-{AA307BDD-D29D-83D7-ACBC-9E808CACDFB4}" dt="2024-10-24T23:08:45.526" v="90"/>
          <ac:spMkLst>
            <pc:docMk/>
            <pc:sldMk cId="2787796109" sldId="277"/>
            <ac:spMk id="2" creationId="{5567ECBA-A874-7BA7-5721-2208D6CF72DB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541" v="92"/>
          <ac:spMkLst>
            <pc:docMk/>
            <pc:sldMk cId="2787796109" sldId="277"/>
            <ac:spMk id="3" creationId="{84A63F39-3FF1-B35D-E003-75D37E9852DA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557" v="94"/>
          <ac:spMkLst>
            <pc:docMk/>
            <pc:sldMk cId="2787796109" sldId="277"/>
            <ac:spMk id="4" creationId="{65C7CC3D-631F-0F1D-A2EA-180B56116080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557" v="95"/>
          <ac:spMkLst>
            <pc:docMk/>
            <pc:sldMk cId="2787796109" sldId="277"/>
            <ac:spMk id="5" creationId="{164946A4-90A0-05F2-8B05-CC241918AE33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573" v="97"/>
          <ac:spMkLst>
            <pc:docMk/>
            <pc:sldMk cId="2787796109" sldId="277"/>
            <ac:spMk id="6" creationId="{09AEA56F-D9B4-1D91-3D1E-783B1A5864ED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588" v="98"/>
          <ac:spMkLst>
            <pc:docMk/>
            <pc:sldMk cId="2787796109" sldId="277"/>
            <ac:spMk id="7" creationId="{C181FFE5-AD86-C540-E712-41FC7E19CBA5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588" v="100"/>
          <ac:spMkLst>
            <pc:docMk/>
            <pc:sldMk cId="2787796109" sldId="277"/>
            <ac:spMk id="8" creationId="{5106BC61-A92C-09FF-F5E9-2DE4978D4950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4T23:08:57.854" v="105"/>
          <ac:spMkLst>
            <pc:docMk/>
            <pc:sldMk cId="2787796109" sldId="277"/>
            <ac:spMk id="9" creationId="{C9B2818D-2266-37FE-2EAA-284AC9315468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541" v="91"/>
          <ac:spMkLst>
            <pc:docMk/>
            <pc:sldMk cId="2787796109" sldId="277"/>
            <ac:spMk id="10" creationId="{F2A5345E-E608-7CB8-6C44-291AFCB0D25F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4T23:08:57.854" v="105"/>
          <ac:picMkLst>
            <pc:docMk/>
            <pc:sldMk cId="2787796109" sldId="277"/>
            <ac:picMk id="11" creationId="{B5A9CF97-4A20-C7A1-D91F-C2323A387926}"/>
          </ac:picMkLst>
        </pc:picChg>
      </pc:sldChg>
      <pc:sldChg chg="new del">
        <pc:chgData name="FRANCISCO ADÃO ELOY JUNIOR" userId="S::francisco.eloy@fatec.sp.gov.br::ec5ac4ec-68f4-48bb-a4f1-9d67ae6bac78" providerId="AD" clId="Web-{AA307BDD-D29D-83D7-ACBC-9E808CACDFB4}" dt="2024-10-24T23:07:21.836" v="19"/>
        <pc:sldMkLst>
          <pc:docMk/>
          <pc:sldMk cId="387816671" sldId="278"/>
        </pc:sldMkLst>
      </pc:sldChg>
      <pc:sldChg chg="addSp delSp modSp new del">
        <pc:chgData name="FRANCISCO ADÃO ELOY JUNIOR" userId="S::francisco.eloy@fatec.sp.gov.br::ec5ac4ec-68f4-48bb-a4f1-9d67ae6bac78" providerId="AD" clId="Web-{AA307BDD-D29D-83D7-ACBC-9E808CACDFB4}" dt="2024-10-24T23:10:47.748" v="113"/>
        <pc:sldMkLst>
          <pc:docMk/>
          <pc:sldMk cId="823578703" sldId="278"/>
        </pc:sldMkLst>
        <pc:spChg chg="mod">
          <ac:chgData name="FRANCISCO ADÃO ELOY JUNIOR" userId="S::francisco.eloy@fatec.sp.gov.br::ec5ac4ec-68f4-48bb-a4f1-9d67ae6bac78" providerId="AD" clId="Web-{AA307BDD-D29D-83D7-ACBC-9E808CACDFB4}" dt="2024-10-24T23:08:45.026" v="80"/>
          <ac:spMkLst>
            <pc:docMk/>
            <pc:sldMk cId="823578703" sldId="278"/>
            <ac:spMk id="2" creationId="{B7AC47D1-CEFF-EB48-1AA8-69D7CA6E9F08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026" v="81"/>
          <ac:spMkLst>
            <pc:docMk/>
            <pc:sldMk cId="823578703" sldId="278"/>
            <ac:spMk id="3" creationId="{B9278C07-B0AE-3DB1-30F9-6D3C350C8CD0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041" v="83"/>
          <ac:spMkLst>
            <pc:docMk/>
            <pc:sldMk cId="823578703" sldId="278"/>
            <ac:spMk id="4" creationId="{B1000761-B7C0-C477-CA48-78ED2FB2B611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041" v="84"/>
          <ac:spMkLst>
            <pc:docMk/>
            <pc:sldMk cId="823578703" sldId="278"/>
            <ac:spMk id="5" creationId="{B1C0E1FD-E856-11A6-BA2C-CC21067BB293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057" v="86"/>
          <ac:spMkLst>
            <pc:docMk/>
            <pc:sldMk cId="823578703" sldId="278"/>
            <ac:spMk id="6" creationId="{A586295A-7FA4-4C31-C092-0F6A9F8ED378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057" v="87"/>
          <ac:spMkLst>
            <pc:docMk/>
            <pc:sldMk cId="823578703" sldId="278"/>
            <ac:spMk id="7" creationId="{5514A8B5-6047-4CA1-31E8-0B38A945EE4B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5.073" v="89"/>
          <ac:spMkLst>
            <pc:docMk/>
            <pc:sldMk cId="823578703" sldId="278"/>
            <ac:spMk id="8" creationId="{DAB711A0-6AAF-000C-0DED-B4CB50C60C9A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4T23:08:55.385" v="104"/>
          <ac:spMkLst>
            <pc:docMk/>
            <pc:sldMk cId="823578703" sldId="278"/>
            <ac:spMk id="9" creationId="{DDB9844F-1052-8908-9ACC-E8F8CE08203D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4T23:08:55.385" v="104"/>
          <ac:picMkLst>
            <pc:docMk/>
            <pc:sldMk cId="823578703" sldId="278"/>
            <ac:picMk id="10" creationId="{AE0F6716-405B-442E-EAE7-F5214323D926}"/>
          </ac:picMkLst>
        </pc:picChg>
      </pc:sldChg>
      <pc:sldChg chg="addSp delSp modSp new del">
        <pc:chgData name="FRANCISCO ADÃO ELOY JUNIOR" userId="S::francisco.eloy@fatec.sp.gov.br::ec5ac4ec-68f4-48bb-a4f1-9d67ae6bac78" providerId="AD" clId="Web-{AA307BDD-D29D-83D7-ACBC-9E808CACDFB4}" dt="2024-10-24T23:10:47.748" v="114"/>
        <pc:sldMkLst>
          <pc:docMk/>
          <pc:sldMk cId="412067132" sldId="279"/>
        </pc:sldMkLst>
        <pc:spChg chg="mod">
          <ac:chgData name="FRANCISCO ADÃO ELOY JUNIOR" userId="S::francisco.eloy@fatec.sp.gov.br::ec5ac4ec-68f4-48bb-a4f1-9d67ae6bac78" providerId="AD" clId="Web-{AA307BDD-D29D-83D7-ACBC-9E808CACDFB4}" dt="2024-10-24T23:08:44.354" v="69"/>
          <ac:spMkLst>
            <pc:docMk/>
            <pc:sldMk cId="412067132" sldId="279"/>
            <ac:spMk id="2" creationId="{848DCDE7-0091-09B0-E409-27064783D79C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4.369" v="71"/>
          <ac:spMkLst>
            <pc:docMk/>
            <pc:sldMk cId="412067132" sldId="279"/>
            <ac:spMk id="3" creationId="{F10CC647-0E2C-58B6-73E1-3F9E921238B8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4.385" v="73"/>
          <ac:spMkLst>
            <pc:docMk/>
            <pc:sldMk cId="412067132" sldId="279"/>
            <ac:spMk id="4" creationId="{749E3DC0-7FBE-B723-3166-67DCB3BF109D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4T23:08:53.245" v="103"/>
          <ac:spMkLst>
            <pc:docMk/>
            <pc:sldMk cId="412067132" sldId="279"/>
            <ac:spMk id="5" creationId="{267AF3D0-F4B6-0ED8-8E70-C9F5CFEBA0A4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4.385" v="74"/>
          <ac:spMkLst>
            <pc:docMk/>
            <pc:sldMk cId="412067132" sldId="279"/>
            <ac:spMk id="6" creationId="{48B7B893-9A85-2DC3-A18C-967FB8DD1AA0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4.401" v="76"/>
          <ac:spMkLst>
            <pc:docMk/>
            <pc:sldMk cId="412067132" sldId="279"/>
            <ac:spMk id="7" creationId="{50DDCFE0-D0C2-3286-47BB-F819456693F0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4.416" v="77"/>
          <ac:spMkLst>
            <pc:docMk/>
            <pc:sldMk cId="412067132" sldId="279"/>
            <ac:spMk id="8" creationId="{1266890C-A769-38EF-AEC0-8D168B0953A7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4.416" v="79"/>
          <ac:spMkLst>
            <pc:docMk/>
            <pc:sldMk cId="412067132" sldId="279"/>
            <ac:spMk id="9" creationId="{EA4C897F-5E91-F44A-47BD-EEAC7F1A9D4D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4.369" v="70"/>
          <ac:spMkLst>
            <pc:docMk/>
            <pc:sldMk cId="412067132" sldId="279"/>
            <ac:spMk id="10" creationId="{7974F169-8D5A-D69F-3DAA-6F5ACA439F75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4T23:08:53.245" v="103"/>
          <ac:picMkLst>
            <pc:docMk/>
            <pc:sldMk cId="412067132" sldId="279"/>
            <ac:picMk id="11" creationId="{67D1963B-E5F6-ABF4-A5BC-BB8120B06ADC}"/>
          </ac:picMkLst>
        </pc:picChg>
      </pc:sldChg>
      <pc:sldChg chg="new del">
        <pc:chgData name="FRANCISCO ADÃO ELOY JUNIOR" userId="S::francisco.eloy@fatec.sp.gov.br::ec5ac4ec-68f4-48bb-a4f1-9d67ae6bac78" providerId="AD" clId="Web-{AA307BDD-D29D-83D7-ACBC-9E808CACDFB4}" dt="2024-10-24T23:07:21.836" v="20"/>
        <pc:sldMkLst>
          <pc:docMk/>
          <pc:sldMk cId="1095153159" sldId="279"/>
        </pc:sldMkLst>
      </pc:sldChg>
      <pc:sldChg chg="addSp delSp modSp new del">
        <pc:chgData name="FRANCISCO ADÃO ELOY JUNIOR" userId="S::francisco.eloy@fatec.sp.gov.br::ec5ac4ec-68f4-48bb-a4f1-9d67ae6bac78" providerId="AD" clId="Web-{AA307BDD-D29D-83D7-ACBC-9E808CACDFB4}" dt="2024-10-24T23:10:47.748" v="115"/>
        <pc:sldMkLst>
          <pc:docMk/>
          <pc:sldMk cId="2932857948" sldId="280"/>
        </pc:sldMkLst>
        <pc:spChg chg="mod">
          <ac:chgData name="FRANCISCO ADÃO ELOY JUNIOR" userId="S::francisco.eloy@fatec.sp.gov.br::ec5ac4ec-68f4-48bb-a4f1-9d67ae6bac78" providerId="AD" clId="Web-{AA307BDD-D29D-83D7-ACBC-9E808CACDFB4}" dt="2024-10-24T23:08:41.963" v="44"/>
          <ac:spMkLst>
            <pc:docMk/>
            <pc:sldMk cId="2932857948" sldId="280"/>
            <ac:spMk id="2" creationId="{DBF457AF-E314-D601-B0A2-A663DC2AA982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963" v="45"/>
          <ac:spMkLst>
            <pc:docMk/>
            <pc:sldMk cId="2932857948" sldId="280"/>
            <ac:spMk id="3" creationId="{F4581FBB-3CD8-8A6B-19B0-937CB84F9105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979" v="47"/>
          <ac:spMkLst>
            <pc:docMk/>
            <pc:sldMk cId="2932857948" sldId="280"/>
            <ac:spMk id="4" creationId="{4EE67252-AD5D-30D6-022B-21C9F54941D5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979" v="48"/>
          <ac:spMkLst>
            <pc:docMk/>
            <pc:sldMk cId="2932857948" sldId="280"/>
            <ac:spMk id="5" creationId="{09495CE5-9D29-6403-5CB5-0671F2F5665A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994" v="50"/>
          <ac:spMkLst>
            <pc:docMk/>
            <pc:sldMk cId="2932857948" sldId="280"/>
            <ac:spMk id="6" creationId="{CACE34D4-F0E8-C18B-8C47-97FA0579F783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994" v="51"/>
          <ac:spMkLst>
            <pc:docMk/>
            <pc:sldMk cId="2932857948" sldId="280"/>
            <ac:spMk id="7" creationId="{C06D0CDD-567D-A7D9-41B2-1DDEBC4DBB95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2.010" v="53"/>
          <ac:spMkLst>
            <pc:docMk/>
            <pc:sldMk cId="2932857948" sldId="280"/>
            <ac:spMk id="8" creationId="{7D4E8C27-B3AA-66C2-C1CC-CEC11A99E657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4T23:08:51.057" v="102"/>
          <ac:spMkLst>
            <pc:docMk/>
            <pc:sldMk cId="2932857948" sldId="280"/>
            <ac:spMk id="9" creationId="{97673569-6C4A-4B24-545E-E7ADFADF6276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4T23:08:51.057" v="102"/>
          <ac:picMkLst>
            <pc:docMk/>
            <pc:sldMk cId="2932857948" sldId="280"/>
            <ac:picMk id="10" creationId="{BB89F8B0-57FB-1411-F242-9C1DB87096A8}"/>
          </ac:picMkLst>
        </pc:picChg>
      </pc:sldChg>
      <pc:sldChg chg="new del">
        <pc:chgData name="FRANCISCO ADÃO ELOY JUNIOR" userId="S::francisco.eloy@fatec.sp.gov.br::ec5ac4ec-68f4-48bb-a4f1-9d67ae6bac78" providerId="AD" clId="Web-{AA307BDD-D29D-83D7-ACBC-9E808CACDFB4}" dt="2024-10-24T23:07:21.836" v="21"/>
        <pc:sldMkLst>
          <pc:docMk/>
          <pc:sldMk cId="3818787808" sldId="280"/>
        </pc:sldMkLst>
      </pc:sldChg>
      <pc:sldChg chg="addSp delSp modSp new del">
        <pc:chgData name="FRANCISCO ADÃO ELOY JUNIOR" userId="S::francisco.eloy@fatec.sp.gov.br::ec5ac4ec-68f4-48bb-a4f1-9d67ae6bac78" providerId="AD" clId="Web-{AA307BDD-D29D-83D7-ACBC-9E808CACDFB4}" dt="2024-10-24T23:10:47.748" v="116"/>
        <pc:sldMkLst>
          <pc:docMk/>
          <pc:sldMk cId="4166678524" sldId="281"/>
        </pc:sldMkLst>
        <pc:spChg chg="mod">
          <ac:chgData name="FRANCISCO ADÃO ELOY JUNIOR" userId="S::francisco.eloy@fatec.sp.gov.br::ec5ac4ec-68f4-48bb-a4f1-9d67ae6bac78" providerId="AD" clId="Web-{AA307BDD-D29D-83D7-ACBC-9E808CACDFB4}" dt="2024-10-24T23:08:41.151" v="33"/>
          <ac:spMkLst>
            <pc:docMk/>
            <pc:sldMk cId="4166678524" sldId="281"/>
            <ac:spMk id="2" creationId="{24622459-D160-3F62-164C-8C2B1C44D40A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166" v="35"/>
          <ac:spMkLst>
            <pc:docMk/>
            <pc:sldMk cId="4166678524" sldId="281"/>
            <ac:spMk id="3" creationId="{5E1F139A-7B55-48FC-7F9B-E081B2B396B4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182" v="37"/>
          <ac:spMkLst>
            <pc:docMk/>
            <pc:sldMk cId="4166678524" sldId="281"/>
            <ac:spMk id="4" creationId="{38CC6441-53AC-B3F9-9251-A29948075B09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198" v="38"/>
          <ac:spMkLst>
            <pc:docMk/>
            <pc:sldMk cId="4166678524" sldId="281"/>
            <ac:spMk id="5" creationId="{A84BB8D6-F9A9-29BD-3D59-39562E1C41F9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198" v="40"/>
          <ac:spMkLst>
            <pc:docMk/>
            <pc:sldMk cId="4166678524" sldId="281"/>
            <ac:spMk id="6" creationId="{52E01816-D6DC-CD3D-EB29-7A6FBC9AA1F6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213" v="41"/>
          <ac:spMkLst>
            <pc:docMk/>
            <pc:sldMk cId="4166678524" sldId="281"/>
            <ac:spMk id="7" creationId="{E3CCF8FA-C6AE-8E4C-5290-44ACC7CCC69C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213" v="43"/>
          <ac:spMkLst>
            <pc:docMk/>
            <pc:sldMk cId="4166678524" sldId="281"/>
            <ac:spMk id="8" creationId="{6AF889F4-76EF-5E60-71CA-663AA8814D3C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4T23:08:49.057" v="101"/>
          <ac:spMkLst>
            <pc:docMk/>
            <pc:sldMk cId="4166678524" sldId="281"/>
            <ac:spMk id="9" creationId="{B90A7EEB-B00E-09C0-22F4-602657D6746B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1.166" v="34"/>
          <ac:spMkLst>
            <pc:docMk/>
            <pc:sldMk cId="4166678524" sldId="281"/>
            <ac:spMk id="10" creationId="{A4CDB9FD-D1FE-B908-DD41-EEA0BB19BA8A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4T23:08:49.057" v="101"/>
          <ac:picMkLst>
            <pc:docMk/>
            <pc:sldMk cId="4166678524" sldId="281"/>
            <ac:picMk id="11" creationId="{95389E2A-617C-3E76-E47F-50ABEA5F89DB}"/>
          </ac:picMkLst>
        </pc:picChg>
      </pc:sldChg>
      <pc:sldChg chg="modSp add del">
        <pc:chgData name="FRANCISCO ADÃO ELOY JUNIOR" userId="S::francisco.eloy@fatec.sp.gov.br::ec5ac4ec-68f4-48bb-a4f1-9d67ae6bac78" providerId="AD" clId="Web-{AA307BDD-D29D-83D7-ACBC-9E808CACDFB4}" dt="2024-10-24T23:10:13.981" v="106"/>
        <pc:sldMkLst>
          <pc:docMk/>
          <pc:sldMk cId="780790347" sldId="282"/>
        </pc:sldMkLst>
        <pc:spChg chg="mod">
          <ac:chgData name="FRANCISCO ADÃO ELOY JUNIOR" userId="S::francisco.eloy@fatec.sp.gov.br::ec5ac4ec-68f4-48bb-a4f1-9d67ae6bac78" providerId="AD" clId="Web-{AA307BDD-D29D-83D7-ACBC-9E808CACDFB4}" dt="2024-10-24T23:08:43.823" v="65"/>
          <ac:spMkLst>
            <pc:docMk/>
            <pc:sldMk cId="780790347" sldId="282"/>
            <ac:spMk id="3" creationId="{00000000-0000-0000-0000-000000000000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4T23:08:43.838" v="68"/>
          <ac:spMkLst>
            <pc:docMk/>
            <pc:sldMk cId="780790347" sldId="282"/>
            <ac:spMk id="5" creationId="{00000000-0000-0000-0000-000000000000}"/>
          </ac:spMkLst>
        </pc:spChg>
      </pc:sldChg>
      <pc:sldChg chg="add replId">
        <pc:chgData name="FRANCISCO ADÃO ELOY JUNIOR" userId="S::francisco.eloy@fatec.sp.gov.br::ec5ac4ec-68f4-48bb-a4f1-9d67ae6bac78" providerId="AD" clId="Web-{AA307BDD-D29D-83D7-ACBC-9E808CACDFB4}" dt="2024-10-24T23:10:39.419" v="107"/>
        <pc:sldMkLst>
          <pc:docMk/>
          <pc:sldMk cId="825784409" sldId="282"/>
        </pc:sldMkLst>
      </pc:sldChg>
      <pc:sldChg chg="add replId">
        <pc:chgData name="FRANCISCO ADÃO ELOY JUNIOR" userId="S::francisco.eloy@fatec.sp.gov.br::ec5ac4ec-68f4-48bb-a4f1-9d67ae6bac78" providerId="AD" clId="Web-{AA307BDD-D29D-83D7-ACBC-9E808CACDFB4}" dt="2024-10-24T23:10:39.466" v="108"/>
        <pc:sldMkLst>
          <pc:docMk/>
          <pc:sldMk cId="2477251654" sldId="283"/>
        </pc:sldMkLst>
      </pc:sldChg>
      <pc:sldChg chg="add replId">
        <pc:chgData name="FRANCISCO ADÃO ELOY JUNIOR" userId="S::francisco.eloy@fatec.sp.gov.br::ec5ac4ec-68f4-48bb-a4f1-9d67ae6bac78" providerId="AD" clId="Web-{AA307BDD-D29D-83D7-ACBC-9E808CACDFB4}" dt="2024-10-24T23:10:39.513" v="109"/>
        <pc:sldMkLst>
          <pc:docMk/>
          <pc:sldMk cId="3491728273" sldId="284"/>
        </pc:sldMkLst>
      </pc:sldChg>
      <pc:sldChg chg="add replId">
        <pc:chgData name="FRANCISCO ADÃO ELOY JUNIOR" userId="S::francisco.eloy@fatec.sp.gov.br::ec5ac4ec-68f4-48bb-a4f1-9d67ae6bac78" providerId="AD" clId="Web-{AA307BDD-D29D-83D7-ACBC-9E808CACDFB4}" dt="2024-10-24T23:10:39.544" v="110"/>
        <pc:sldMkLst>
          <pc:docMk/>
          <pc:sldMk cId="2845942059" sldId="285"/>
        </pc:sldMkLst>
      </pc:sldChg>
      <pc:sldChg chg="add replId">
        <pc:chgData name="FRANCISCO ADÃO ELOY JUNIOR" userId="S::francisco.eloy@fatec.sp.gov.br::ec5ac4ec-68f4-48bb-a4f1-9d67ae6bac78" providerId="AD" clId="Web-{AA307BDD-D29D-83D7-ACBC-9E808CACDFB4}" dt="2024-10-24T23:10:39.591" v="111"/>
        <pc:sldMkLst>
          <pc:docMk/>
          <pc:sldMk cId="235183554" sldId="286"/>
        </pc:sldMkLst>
      </pc:sldChg>
      <pc:sldChg chg="addSp delSp modSp add">
        <pc:chgData name="FRANCISCO ADÃO ELOY JUNIOR" userId="S::francisco.eloy@fatec.sp.gov.br::ec5ac4ec-68f4-48bb-a4f1-9d67ae6bac78" providerId="AD" clId="Web-{AA307BDD-D29D-83D7-ACBC-9E808CACDFB4}" dt="2024-10-25T00:18:15.446" v="143"/>
        <pc:sldMkLst>
          <pc:docMk/>
          <pc:sldMk cId="1143366137" sldId="287"/>
        </pc:sldMkLst>
        <pc:spChg chg="mod">
          <ac:chgData name="FRANCISCO ADÃO ELOY JUNIOR" userId="S::francisco.eloy@fatec.sp.gov.br::ec5ac4ec-68f4-48bb-a4f1-9d67ae6bac78" providerId="AD" clId="Web-{AA307BDD-D29D-83D7-ACBC-9E808CACDFB4}" dt="2024-10-25T00:18:14.711" v="141"/>
          <ac:spMkLst>
            <pc:docMk/>
            <pc:sldMk cId="1143366137" sldId="287"/>
            <ac:spMk id="2" creationId="{B885A6AA-D81C-6E01-58E6-D7ED9233D9A6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14.711" v="142"/>
          <ac:spMkLst>
            <pc:docMk/>
            <pc:sldMk cId="1143366137" sldId="287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5T00:18:15.446" v="143"/>
          <ac:spMkLst>
            <pc:docMk/>
            <pc:sldMk cId="1143366137" sldId="287"/>
            <ac:spMk id="4" creationId="{BC324002-1736-1E13-55F0-2502099F5DF0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5T00:18:15.446" v="143"/>
          <ac:picMkLst>
            <pc:docMk/>
            <pc:sldMk cId="1143366137" sldId="287"/>
            <ac:picMk id="5" creationId="{D07CC527-C76A-F268-742C-80BF3B196422}"/>
          </ac:picMkLst>
        </pc:picChg>
      </pc:sldChg>
      <pc:sldChg chg="addSp delSp modSp new">
        <pc:chgData name="FRANCISCO ADÃO ELOY JUNIOR" userId="S::francisco.eloy@fatec.sp.gov.br::ec5ac4ec-68f4-48bb-a4f1-9d67ae6bac78" providerId="AD" clId="Web-{AA307BDD-D29D-83D7-ACBC-9E808CACDFB4}" dt="2024-10-25T00:18:51.509" v="252"/>
        <pc:sldMkLst>
          <pc:docMk/>
          <pc:sldMk cId="1338434415" sldId="288"/>
        </pc:sldMkLst>
        <pc:spChg chg="mod">
          <ac:chgData name="FRANCISCO ADÃO ELOY JUNIOR" userId="S::francisco.eloy@fatec.sp.gov.br::ec5ac4ec-68f4-48bb-a4f1-9d67ae6bac78" providerId="AD" clId="Web-{AA307BDD-D29D-83D7-ACBC-9E808CACDFB4}" dt="2024-10-25T00:18:35.321" v="239"/>
          <ac:spMkLst>
            <pc:docMk/>
            <pc:sldMk cId="1338434415" sldId="288"/>
            <ac:spMk id="2" creationId="{C36B0263-C2B0-9EC3-3F17-9FB944120101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5.321" v="240"/>
          <ac:spMkLst>
            <pc:docMk/>
            <pc:sldMk cId="1338434415" sldId="288"/>
            <ac:spMk id="3" creationId="{C82DF31D-932D-3717-DD23-B274A4CECCF8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5.337" v="242"/>
          <ac:spMkLst>
            <pc:docMk/>
            <pc:sldMk cId="1338434415" sldId="288"/>
            <ac:spMk id="4" creationId="{D1453531-0233-B9AC-7221-9BD83F85C67A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5.337" v="243"/>
          <ac:spMkLst>
            <pc:docMk/>
            <pc:sldMk cId="1338434415" sldId="288"/>
            <ac:spMk id="5" creationId="{9E53F159-ABA9-1199-B1AD-D50A93CEBDE2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5.337" v="245"/>
          <ac:spMkLst>
            <pc:docMk/>
            <pc:sldMk cId="1338434415" sldId="288"/>
            <ac:spMk id="6" creationId="{8AD7A7AE-137B-407C-3374-4E420BBD6480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5.353" v="246"/>
          <ac:spMkLst>
            <pc:docMk/>
            <pc:sldMk cId="1338434415" sldId="288"/>
            <ac:spMk id="7" creationId="{46DAE473-5739-624C-AEDA-CD4B345097F2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5.353" v="248"/>
          <ac:spMkLst>
            <pc:docMk/>
            <pc:sldMk cId="1338434415" sldId="288"/>
            <ac:spMk id="8" creationId="{6EEB1BE5-C149-4A74-A94C-2EF95905A1ED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5T00:18:51.509" v="252"/>
          <ac:spMkLst>
            <pc:docMk/>
            <pc:sldMk cId="1338434415" sldId="288"/>
            <ac:spMk id="9" creationId="{B82D2058-51E3-4CC4-3E39-2B0C78BD6999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5T00:18:51.509" v="252"/>
          <ac:picMkLst>
            <pc:docMk/>
            <pc:sldMk cId="1338434415" sldId="288"/>
            <ac:picMk id="10" creationId="{213FB580-D10F-EF6D-4853-9C7C79ECAEE2}"/>
          </ac:picMkLst>
        </pc:picChg>
      </pc:sldChg>
      <pc:sldChg chg="addSp delSp modSp new">
        <pc:chgData name="FRANCISCO ADÃO ELOY JUNIOR" userId="S::francisco.eloy@fatec.sp.gov.br::ec5ac4ec-68f4-48bb-a4f1-9d67ae6bac78" providerId="AD" clId="Web-{AA307BDD-D29D-83D7-ACBC-9E808CACDFB4}" dt="2024-10-25T00:18:48.181" v="251"/>
        <pc:sldMkLst>
          <pc:docMk/>
          <pc:sldMk cId="2462210222" sldId="289"/>
        </pc:sldMkLst>
        <pc:spChg chg="mod">
          <ac:chgData name="FRANCISCO ADÃO ELOY JUNIOR" userId="S::francisco.eloy@fatec.sp.gov.br::ec5ac4ec-68f4-48bb-a4f1-9d67ae6bac78" providerId="AD" clId="Web-{AA307BDD-D29D-83D7-ACBC-9E808CACDFB4}" dt="2024-10-25T00:18:33.337" v="213"/>
          <ac:spMkLst>
            <pc:docMk/>
            <pc:sldMk cId="2462210222" sldId="289"/>
            <ac:spMk id="2" creationId="{3D36E83F-F1D1-DC3D-515F-B6125D005394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3.353" v="215"/>
          <ac:spMkLst>
            <pc:docMk/>
            <pc:sldMk cId="2462210222" sldId="289"/>
            <ac:spMk id="3" creationId="{5CE122CB-6EAC-F75C-161F-AA9CF9B25A47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3.368" v="217"/>
          <ac:spMkLst>
            <pc:docMk/>
            <pc:sldMk cId="2462210222" sldId="289"/>
            <ac:spMk id="4" creationId="{1F55319B-A878-1C44-E508-69448367BDB0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5T00:18:48.181" v="251"/>
          <ac:spMkLst>
            <pc:docMk/>
            <pc:sldMk cId="2462210222" sldId="289"/>
            <ac:spMk id="5" creationId="{1092F59C-E49A-267A-9260-F9551002998E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3.368" v="218"/>
          <ac:spMkLst>
            <pc:docMk/>
            <pc:sldMk cId="2462210222" sldId="289"/>
            <ac:spMk id="6" creationId="{AA4DC84B-6028-E158-D3F0-2727F00B2B8B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3.384" v="220"/>
          <ac:spMkLst>
            <pc:docMk/>
            <pc:sldMk cId="2462210222" sldId="289"/>
            <ac:spMk id="7" creationId="{36967ADD-5CDB-E147-BBBF-32BFE38479DD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3.384" v="221"/>
          <ac:spMkLst>
            <pc:docMk/>
            <pc:sldMk cId="2462210222" sldId="289"/>
            <ac:spMk id="8" creationId="{B5C15E44-2C34-37E7-FF5E-9E2BF25B42C2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3.399" v="223"/>
          <ac:spMkLst>
            <pc:docMk/>
            <pc:sldMk cId="2462210222" sldId="289"/>
            <ac:spMk id="9" creationId="{9ED9FF3E-B0AF-6FA2-04D8-E1D7E42514BE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3.353" v="214"/>
          <ac:spMkLst>
            <pc:docMk/>
            <pc:sldMk cId="2462210222" sldId="289"/>
            <ac:spMk id="10" creationId="{E9C88EFB-138F-AB11-BD16-10B32F7407E9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5T00:18:48.181" v="251"/>
          <ac:picMkLst>
            <pc:docMk/>
            <pc:sldMk cId="2462210222" sldId="289"/>
            <ac:picMk id="11" creationId="{198F4A08-7C3D-C512-C491-0FA0765121DD}"/>
          </ac:picMkLst>
        </pc:picChg>
      </pc:sldChg>
      <pc:sldChg chg="addSp delSp modSp new">
        <pc:chgData name="FRANCISCO ADÃO ELOY JUNIOR" userId="S::francisco.eloy@fatec.sp.gov.br::ec5ac4ec-68f4-48bb-a4f1-9d67ae6bac78" providerId="AD" clId="Web-{AA307BDD-D29D-83D7-ACBC-9E808CACDFB4}" dt="2024-10-25T00:18:44.384" v="250"/>
        <pc:sldMkLst>
          <pc:docMk/>
          <pc:sldMk cId="3310555732" sldId="290"/>
        </pc:sldMkLst>
        <pc:spChg chg="mod">
          <ac:chgData name="FRANCISCO ADÃO ELOY JUNIOR" userId="S::francisco.eloy@fatec.sp.gov.br::ec5ac4ec-68f4-48bb-a4f1-9d67ae6bac78" providerId="AD" clId="Web-{AA307BDD-D29D-83D7-ACBC-9E808CACDFB4}" dt="2024-10-25T00:18:32.337" v="203"/>
          <ac:spMkLst>
            <pc:docMk/>
            <pc:sldMk cId="3310555732" sldId="290"/>
            <ac:spMk id="2" creationId="{C61F98AE-9F12-4A3B-7E6F-5818789EE192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2.353" v="204"/>
          <ac:spMkLst>
            <pc:docMk/>
            <pc:sldMk cId="3310555732" sldId="290"/>
            <ac:spMk id="3" creationId="{6D43655D-2FF0-0046-9480-1B0B884ED8B5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2.353" v="206"/>
          <ac:spMkLst>
            <pc:docMk/>
            <pc:sldMk cId="3310555732" sldId="290"/>
            <ac:spMk id="4" creationId="{8C817695-FCED-473A-B887-B6B9447AA2EB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2.353" v="207"/>
          <ac:spMkLst>
            <pc:docMk/>
            <pc:sldMk cId="3310555732" sldId="290"/>
            <ac:spMk id="5" creationId="{7AEBDFC4-B805-0B8B-02C1-B8306E438506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2.368" v="209"/>
          <ac:spMkLst>
            <pc:docMk/>
            <pc:sldMk cId="3310555732" sldId="290"/>
            <ac:spMk id="6" creationId="{C57720C2-9831-0091-DA39-1A02BCFA2F32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2.368" v="210"/>
          <ac:spMkLst>
            <pc:docMk/>
            <pc:sldMk cId="3310555732" sldId="290"/>
            <ac:spMk id="7" creationId="{6D7D55A6-E667-B7B6-4EC7-4EBD5D53B182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2.384" v="212"/>
          <ac:spMkLst>
            <pc:docMk/>
            <pc:sldMk cId="3310555732" sldId="290"/>
            <ac:spMk id="8" creationId="{00B552DB-A8FA-9F2F-6A69-4D5B2F433920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5T00:18:44.384" v="250"/>
          <ac:spMkLst>
            <pc:docMk/>
            <pc:sldMk cId="3310555732" sldId="290"/>
            <ac:spMk id="9" creationId="{5063214D-74EC-800A-8CE8-F4A29BC5E164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5T00:18:44.384" v="250"/>
          <ac:picMkLst>
            <pc:docMk/>
            <pc:sldMk cId="3310555732" sldId="290"/>
            <ac:picMk id="10" creationId="{CD66A494-A115-A1EE-9811-F6B97E83CA29}"/>
          </ac:picMkLst>
        </pc:picChg>
      </pc:sldChg>
      <pc:sldChg chg="addSp delSp modSp new">
        <pc:chgData name="FRANCISCO ADÃO ELOY JUNIOR" userId="S::francisco.eloy@fatec.sp.gov.br::ec5ac4ec-68f4-48bb-a4f1-9d67ae6bac78" providerId="AD" clId="Web-{AA307BDD-D29D-83D7-ACBC-9E808CACDFB4}" dt="2024-10-25T00:18:41.259" v="249"/>
        <pc:sldMkLst>
          <pc:docMk/>
          <pc:sldMk cId="3052772731" sldId="291"/>
        </pc:sldMkLst>
        <pc:spChg chg="mod">
          <ac:chgData name="FRANCISCO ADÃO ELOY JUNIOR" userId="S::francisco.eloy@fatec.sp.gov.br::ec5ac4ec-68f4-48bb-a4f1-9d67ae6bac78" providerId="AD" clId="Web-{AA307BDD-D29D-83D7-ACBC-9E808CACDFB4}" dt="2024-10-25T00:18:31.837" v="192"/>
          <ac:spMkLst>
            <pc:docMk/>
            <pc:sldMk cId="3052772731" sldId="291"/>
            <ac:spMk id="2" creationId="{E6808753-C17A-AA71-902D-D70D86D2DF27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1.852" v="194"/>
          <ac:spMkLst>
            <pc:docMk/>
            <pc:sldMk cId="3052772731" sldId="291"/>
            <ac:spMk id="3" creationId="{C4373297-6747-B250-3CE0-B94092107BCD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1.852" v="196"/>
          <ac:spMkLst>
            <pc:docMk/>
            <pc:sldMk cId="3052772731" sldId="291"/>
            <ac:spMk id="4" creationId="{339F3809-C975-0DF9-B546-8E49A72D942B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1.868" v="197"/>
          <ac:spMkLst>
            <pc:docMk/>
            <pc:sldMk cId="3052772731" sldId="291"/>
            <ac:spMk id="5" creationId="{B986B2F4-A921-6310-8DAA-D414AFED0988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1.868" v="199"/>
          <ac:spMkLst>
            <pc:docMk/>
            <pc:sldMk cId="3052772731" sldId="291"/>
            <ac:spMk id="6" creationId="{F8A083F7-7978-5F61-11C9-A91444571E07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1.884" v="200"/>
          <ac:spMkLst>
            <pc:docMk/>
            <pc:sldMk cId="3052772731" sldId="291"/>
            <ac:spMk id="7" creationId="{D422E025-0A92-9F30-367C-36D68374EFC4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1.884" v="202"/>
          <ac:spMkLst>
            <pc:docMk/>
            <pc:sldMk cId="3052772731" sldId="291"/>
            <ac:spMk id="8" creationId="{4BF03F8B-D986-7453-9CBE-CA75669AE600}"/>
          </ac:spMkLst>
        </pc:spChg>
        <pc:spChg chg="del">
          <ac:chgData name="FRANCISCO ADÃO ELOY JUNIOR" userId="S::francisco.eloy@fatec.sp.gov.br::ec5ac4ec-68f4-48bb-a4f1-9d67ae6bac78" providerId="AD" clId="Web-{AA307BDD-D29D-83D7-ACBC-9E808CACDFB4}" dt="2024-10-25T00:18:41.259" v="249"/>
          <ac:spMkLst>
            <pc:docMk/>
            <pc:sldMk cId="3052772731" sldId="291"/>
            <ac:spMk id="9" creationId="{05151221-5A10-5841-EA7F-69502EA8751E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1.837" v="193"/>
          <ac:spMkLst>
            <pc:docMk/>
            <pc:sldMk cId="3052772731" sldId="291"/>
            <ac:spMk id="10" creationId="{CDB79F08-4396-3E94-7725-F079200D134E}"/>
          </ac:spMkLst>
        </pc:spChg>
        <pc:picChg chg="add mod ord">
          <ac:chgData name="FRANCISCO ADÃO ELOY JUNIOR" userId="S::francisco.eloy@fatec.sp.gov.br::ec5ac4ec-68f4-48bb-a4f1-9d67ae6bac78" providerId="AD" clId="Web-{AA307BDD-D29D-83D7-ACBC-9E808CACDFB4}" dt="2024-10-25T00:18:41.259" v="249"/>
          <ac:picMkLst>
            <pc:docMk/>
            <pc:sldMk cId="3052772731" sldId="291"/>
            <ac:picMk id="11" creationId="{DF458C77-E231-5ADD-BCE2-D083305532C6}"/>
          </ac:picMkLst>
        </pc:picChg>
      </pc:sldChg>
      <pc:sldChg chg="modSp add">
        <pc:chgData name="FRANCISCO ADÃO ELOY JUNIOR" userId="S::francisco.eloy@fatec.sp.gov.br::ec5ac4ec-68f4-48bb-a4f1-9d67ae6bac78" providerId="AD" clId="Web-{AA307BDD-D29D-83D7-ACBC-9E808CACDFB4}" dt="2024-10-25T00:18:34.915" v="238"/>
        <pc:sldMkLst>
          <pc:docMk/>
          <pc:sldMk cId="2127348394" sldId="292"/>
        </pc:sldMkLst>
        <pc:spChg chg="mod">
          <ac:chgData name="FRANCISCO ADÃO ELOY JUNIOR" userId="S::francisco.eloy@fatec.sp.gov.br::ec5ac4ec-68f4-48bb-a4f1-9d67ae6bac78" providerId="AD" clId="Web-{AA307BDD-D29D-83D7-ACBC-9E808CACDFB4}" dt="2024-10-25T00:18:34.899" v="235"/>
          <ac:spMkLst>
            <pc:docMk/>
            <pc:sldMk cId="2127348394" sldId="292"/>
            <ac:spMk id="3" creationId="{00000000-0000-0000-0000-000000000000}"/>
          </ac:spMkLst>
        </pc:spChg>
        <pc:spChg chg="mod">
          <ac:chgData name="FRANCISCO ADÃO ELOY JUNIOR" userId="S::francisco.eloy@fatec.sp.gov.br::ec5ac4ec-68f4-48bb-a4f1-9d67ae6bac78" providerId="AD" clId="Web-{AA307BDD-D29D-83D7-ACBC-9E808CACDFB4}" dt="2024-10-25T00:18:34.915" v="238"/>
          <ac:spMkLst>
            <pc:docMk/>
            <pc:sldMk cId="2127348394" sldId="292"/>
            <ac:spMk id="5" creationId="{00000000-0000-0000-0000-000000000000}"/>
          </ac:spMkLst>
        </pc:spChg>
      </pc:sldChg>
      <pc:sldChg chg="addSp modSp add">
        <pc:chgData name="FRANCISCO ADÃO ELOY JUNIOR" userId="S::francisco.eloy@fatec.sp.gov.br::ec5ac4ec-68f4-48bb-a4f1-9d67ae6bac78" providerId="AD" clId="Web-{AA307BDD-D29D-83D7-ACBC-9E808CACDFB4}" dt="2024-10-25T00:18:28.509" v="191"/>
        <pc:sldMkLst>
          <pc:docMk/>
          <pc:sldMk cId="1201513701" sldId="293"/>
        </pc:sldMkLst>
        <pc:spChg chg="add mod">
          <ac:chgData name="FRANCISCO ADÃO ELOY JUNIOR" userId="S::francisco.eloy@fatec.sp.gov.br::ec5ac4ec-68f4-48bb-a4f1-9d67ae6bac78" providerId="AD" clId="Web-{AA307BDD-D29D-83D7-ACBC-9E808CACDFB4}" dt="2024-10-25T00:18:28.509" v="191"/>
          <ac:spMkLst>
            <pc:docMk/>
            <pc:sldMk cId="1201513701" sldId="293"/>
            <ac:spMk id="6" creationId="{8F80C895-1490-42A0-BBC0-B1C02CA1828D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4.743" v="165"/>
          <ac:spMkLst>
            <pc:docMk/>
            <pc:sldMk cId="1201513701" sldId="293"/>
            <ac:spMk id="7" creationId="{197C2742-6EB8-4694-B303-1BB81AA1E473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4.790" v="167"/>
          <ac:spMkLst>
            <pc:docMk/>
            <pc:sldMk cId="1201513701" sldId="293"/>
            <ac:spMk id="8" creationId="{B57F5E07-259C-4EBF-BB41-F777B6AE98EA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4.837" v="169"/>
          <ac:spMkLst>
            <pc:docMk/>
            <pc:sldMk cId="1201513701" sldId="293"/>
            <ac:spMk id="9" creationId="{B5BF8C9F-9FF5-43D3-B360-EB3E8F5EC3EF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4.884" v="171"/>
          <ac:spMkLst>
            <pc:docMk/>
            <pc:sldMk cId="1201513701" sldId="293"/>
            <ac:spMk id="10" creationId="{958BD1FE-30DF-49BC-9C5A-11D887FE49C8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7.962" v="173"/>
          <ac:spMkLst>
            <pc:docMk/>
            <pc:sldMk cId="1201513701" sldId="293"/>
            <ac:spMk id="11" creationId="{23847D4B-3560-4F30-B5F1-0A39DDD5002E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8.024" v="175"/>
          <ac:spMkLst>
            <pc:docMk/>
            <pc:sldMk cId="1201513701" sldId="293"/>
            <ac:spMk id="12" creationId="{45F97E4F-BC21-491C-BE99-9F4DC9514870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8.087" v="177"/>
          <ac:spMkLst>
            <pc:docMk/>
            <pc:sldMk cId="1201513701" sldId="293"/>
            <ac:spMk id="13" creationId="{F8300FC7-2228-4A74-BC6E-BE04A1763F03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8.149" v="179"/>
          <ac:spMkLst>
            <pc:docMk/>
            <pc:sldMk cId="1201513701" sldId="293"/>
            <ac:spMk id="14" creationId="{9FE2E383-82F3-46F8-9CBB-FD3ADD7B17FD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8.227" v="181"/>
          <ac:spMkLst>
            <pc:docMk/>
            <pc:sldMk cId="1201513701" sldId="293"/>
            <ac:spMk id="15" creationId="{318799C9-3477-4E44-84EB-B2772AB4570F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8.321" v="183"/>
          <ac:spMkLst>
            <pc:docMk/>
            <pc:sldMk cId="1201513701" sldId="293"/>
            <ac:spMk id="16" creationId="{BE6E6416-D050-4D0F-8BF0-7887D4008BC5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8.399" v="185"/>
          <ac:spMkLst>
            <pc:docMk/>
            <pc:sldMk cId="1201513701" sldId="293"/>
            <ac:spMk id="17" creationId="{E70B2910-72DC-4264-A0DE-EA548F8A9E3F}"/>
          </ac:spMkLst>
        </pc:spChg>
        <pc:spChg chg="add mod">
          <ac:chgData name="FRANCISCO ADÃO ELOY JUNIOR" userId="S::francisco.eloy@fatec.sp.gov.br::ec5ac4ec-68f4-48bb-a4f1-9d67ae6bac78" providerId="AD" clId="Web-{AA307BDD-D29D-83D7-ACBC-9E808CACDFB4}" dt="2024-10-25T00:18:28.493" v="187"/>
          <ac:spMkLst>
            <pc:docMk/>
            <pc:sldMk cId="1201513701" sldId="293"/>
            <ac:spMk id="18" creationId="{A0489547-B933-4E8B-AB4F-0A62AB7AE6B1}"/>
          </ac:spMkLst>
        </pc:spChg>
        <pc:graphicFrameChg chg="mod">
          <ac:chgData name="FRANCISCO ADÃO ELOY JUNIOR" userId="S::francisco.eloy@fatec.sp.gov.br::ec5ac4ec-68f4-48bb-a4f1-9d67ae6bac78" providerId="AD" clId="Web-{AA307BDD-D29D-83D7-ACBC-9E808CACDFB4}" dt="2024-10-25T00:18:24.165" v="151"/>
          <ac:graphicFrameMkLst>
            <pc:docMk/>
            <pc:sldMk cId="1201513701" sldId="293"/>
            <ac:graphicFrameMk id="2" creationId="{00000000-0000-0000-0000-000000000000}"/>
          </ac:graphicFrameMkLst>
        </pc:graphicFrameChg>
        <pc:graphicFrameChg chg="mod">
          <ac:chgData name="FRANCISCO ADÃO ELOY JUNIOR" userId="S::francisco.eloy@fatec.sp.gov.br::ec5ac4ec-68f4-48bb-a4f1-9d67ae6bac78" providerId="AD" clId="Web-{AA307BDD-D29D-83D7-ACBC-9E808CACDFB4}" dt="2024-10-25T00:18:24.180" v="155"/>
          <ac:graphicFrameMkLst>
            <pc:docMk/>
            <pc:sldMk cId="1201513701" sldId="293"/>
            <ac:graphicFrameMk id="3" creationId="{00000000-0000-0000-0000-000000000000}"/>
          </ac:graphicFrameMkLst>
        </pc:graphicFrameChg>
        <pc:graphicFrameChg chg="mod">
          <ac:chgData name="FRANCISCO ADÃO ELOY JUNIOR" userId="S::francisco.eloy@fatec.sp.gov.br::ec5ac4ec-68f4-48bb-a4f1-9d67ae6bac78" providerId="AD" clId="Web-{AA307BDD-D29D-83D7-ACBC-9E808CACDFB4}" dt="2024-10-25T00:18:24.196" v="159"/>
          <ac:graphicFrameMkLst>
            <pc:docMk/>
            <pc:sldMk cId="1201513701" sldId="293"/>
            <ac:graphicFrameMk id="4" creationId="{00000000-0000-0000-0000-000000000000}"/>
          </ac:graphicFrameMkLst>
        </pc:graphicFrameChg>
        <pc:graphicFrameChg chg="mod">
          <ac:chgData name="FRANCISCO ADÃO ELOY JUNIOR" userId="S::francisco.eloy@fatec.sp.gov.br::ec5ac4ec-68f4-48bb-a4f1-9d67ae6bac78" providerId="AD" clId="Web-{AA307BDD-D29D-83D7-ACBC-9E808CACDFB4}" dt="2024-10-25T00:18:24.196" v="163"/>
          <ac:graphicFrameMkLst>
            <pc:docMk/>
            <pc:sldMk cId="1201513701" sldId="293"/>
            <ac:graphicFrameMk id="5" creationId="{00000000-0000-0000-0000-000000000000}"/>
          </ac:graphicFrameMkLst>
        </pc:graphicFrameChg>
      </pc:sldChg>
    </pc:docChg>
  </pc:docChgLst>
  <pc:docChgLst>
    <pc:chgData name="FRANCISCO ADÃO ELOY JUNIOR" userId="S::francisco.eloy@fatec.sp.gov.br::ec5ac4ec-68f4-48bb-a4f1-9d67ae6bac78" providerId="AD" clId="Web-{1C01D58A-FDDA-9926-CB01-8EC61ABF33A9}"/>
    <pc:docChg chg="addSld modSld sldOrd modSection">
      <pc:chgData name="FRANCISCO ADÃO ELOY JUNIOR" userId="S::francisco.eloy@fatec.sp.gov.br::ec5ac4ec-68f4-48bb-a4f1-9d67ae6bac78" providerId="AD" clId="Web-{1C01D58A-FDDA-9926-CB01-8EC61ABF33A9}" dt="2024-10-11T14:47:15.400" v="181" actId="20577"/>
      <pc:docMkLst>
        <pc:docMk/>
      </pc:docMkLst>
      <pc:sldChg chg="modSp">
        <pc:chgData name="FRANCISCO ADÃO ELOY JUNIOR" userId="S::francisco.eloy@fatec.sp.gov.br::ec5ac4ec-68f4-48bb-a4f1-9d67ae6bac78" providerId="AD" clId="Web-{1C01D58A-FDDA-9926-CB01-8EC61ABF33A9}" dt="2024-10-11T14:30:49.659" v="126" actId="20577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1C01D58A-FDDA-9926-CB01-8EC61ABF33A9}" dt="2024-10-11T14:30:30.533" v="121" actId="20577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30:49.659" v="126" actId="20577"/>
          <ac:spMkLst>
            <pc:docMk/>
            <pc:sldMk cId="2521245818" sldId="268"/>
            <ac:spMk id="9" creationId="{79F1CC3C-4880-4A96-FDC3-B2D7D938DA19}"/>
          </ac:spMkLst>
        </pc:spChg>
      </pc:sldChg>
      <pc:sldChg chg="modSp">
        <pc:chgData name="FRANCISCO ADÃO ELOY JUNIOR" userId="S::francisco.eloy@fatec.sp.gov.br::ec5ac4ec-68f4-48bb-a4f1-9d67ae6bac78" providerId="AD" clId="Web-{1C01D58A-FDDA-9926-CB01-8EC61ABF33A9}" dt="2024-10-11T14:29:50.578" v="114"/>
        <pc:sldMkLst>
          <pc:docMk/>
          <pc:sldMk cId="1174866742" sldId="270"/>
        </pc:sldMkLst>
        <pc:picChg chg="mod modCrop">
          <ac:chgData name="FRANCISCO ADÃO ELOY JUNIOR" userId="S::francisco.eloy@fatec.sp.gov.br::ec5ac4ec-68f4-48bb-a4f1-9d67ae6bac78" providerId="AD" clId="Web-{1C01D58A-FDDA-9926-CB01-8EC61ABF33A9}" dt="2024-10-11T14:29:50.578" v="114"/>
          <ac:picMkLst>
            <pc:docMk/>
            <pc:sldMk cId="1174866742" sldId="270"/>
            <ac:picMk id="15" creationId="{D47ABA18-EB56-9805-38A8-1621CF089D9B}"/>
          </ac:picMkLst>
        </pc:picChg>
      </pc:sldChg>
      <pc:sldChg chg="addSp modSp">
        <pc:chgData name="FRANCISCO ADÃO ELOY JUNIOR" userId="S::francisco.eloy@fatec.sp.gov.br::ec5ac4ec-68f4-48bb-a4f1-9d67ae6bac78" providerId="AD" clId="Web-{1C01D58A-FDDA-9926-CB01-8EC61ABF33A9}" dt="2024-10-11T14:47:15.400" v="181" actId="20577"/>
        <pc:sldMkLst>
          <pc:docMk/>
          <pc:sldMk cId="2517451448" sldId="537"/>
        </pc:sldMkLst>
        <pc:spChg chg="mod">
          <ac:chgData name="FRANCISCO ADÃO ELOY JUNIOR" userId="S::francisco.eloy@fatec.sp.gov.br::ec5ac4ec-68f4-48bb-a4f1-9d67ae6bac78" providerId="AD" clId="Web-{1C01D58A-FDDA-9926-CB01-8EC61ABF33A9}" dt="2024-10-11T14:47:04.040" v="178" actId="20577"/>
          <ac:spMkLst>
            <pc:docMk/>
            <pc:sldMk cId="2517451448" sldId="537"/>
            <ac:spMk id="6" creationId="{4E7E6D2C-6B81-EE19-7094-15FB30053C8A}"/>
          </ac:spMkLst>
        </pc:spChg>
        <pc:spChg chg="add mod">
          <ac:chgData name="FRANCISCO ADÃO ELOY JUNIOR" userId="S::francisco.eloy@fatec.sp.gov.br::ec5ac4ec-68f4-48bb-a4f1-9d67ae6bac78" providerId="AD" clId="Web-{1C01D58A-FDDA-9926-CB01-8EC61ABF33A9}" dt="2024-10-11T14:47:15.400" v="181" actId="20577"/>
          <ac:spMkLst>
            <pc:docMk/>
            <pc:sldMk cId="2517451448" sldId="537"/>
            <ac:spMk id="9" creationId="{7E55C55F-E49B-F5BF-C693-3BBC60703A74}"/>
          </ac:spMkLst>
        </pc:spChg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4:38:13.308" v="162" actId="20577"/>
        <pc:sldMkLst>
          <pc:docMk/>
          <pc:sldMk cId="1272166864" sldId="540"/>
        </pc:sldMkLst>
        <pc:spChg chg="mod">
          <ac:chgData name="FRANCISCO ADÃO ELOY JUNIOR" userId="S::francisco.eloy@fatec.sp.gov.br::ec5ac4ec-68f4-48bb-a4f1-9d67ae6bac78" providerId="AD" clId="Web-{1C01D58A-FDDA-9926-CB01-8EC61ABF33A9}" dt="2024-10-11T12:24:00.242" v="7" actId="20577"/>
          <ac:spMkLst>
            <pc:docMk/>
            <pc:sldMk cId="1272166864" sldId="540"/>
            <ac:spMk id="2" creationId="{1C929F18-2438-BEEC-2264-708BA0C204B6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29.373" v="85" actId="20577"/>
          <ac:spMkLst>
            <pc:docMk/>
            <pc:sldMk cId="1272166864" sldId="540"/>
            <ac:spMk id="3" creationId="{CFA42642-B658-A218-1EE1-019F548F4C1B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38:13.308" v="162" actId="20577"/>
          <ac:spMkLst>
            <pc:docMk/>
            <pc:sldMk cId="1272166864" sldId="540"/>
            <ac:spMk id="4" creationId="{8A0DDBDF-216E-D621-42E0-92369C4C5E98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4:24:06.699" v="111"/>
          <ac:spMkLst>
            <pc:docMk/>
            <pc:sldMk cId="1272166864" sldId="540"/>
            <ac:spMk id="5" creationId="{78A56684-F76B-B5FC-A9C8-CF935DB5CF7D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35.233" v="86" actId="20577"/>
          <ac:spMkLst>
            <pc:docMk/>
            <pc:sldMk cId="1272166864" sldId="540"/>
            <ac:spMk id="6" creationId="{889209DB-88CA-C49D-402B-A6CC24562494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12.716" v="83" actId="20577"/>
          <ac:spMkLst>
            <pc:docMk/>
            <pc:sldMk cId="1272166864" sldId="540"/>
            <ac:spMk id="7" creationId="{1B04CCFF-A95A-16AA-AB49-797498496E0C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38.077" v="88" actId="20577"/>
          <ac:spMkLst>
            <pc:docMk/>
            <pc:sldMk cId="1272166864" sldId="540"/>
            <ac:spMk id="8" creationId="{877B22B4-9D13-CA34-65AC-FEFCB0FA75FA}"/>
          </ac:spMkLst>
        </pc:spChg>
        <pc:spChg chg="mod">
          <ac:chgData name="FRANCISCO ADÃO ELOY JUNIOR" userId="S::francisco.eloy@fatec.sp.gov.br::ec5ac4ec-68f4-48bb-a4f1-9d67ae6bac78" providerId="AD" clId="Web-{1C01D58A-FDDA-9926-CB01-8EC61ABF33A9}" dt="2024-10-11T14:15:52.812" v="110" actId="20577"/>
          <ac:spMkLst>
            <pc:docMk/>
            <pc:sldMk cId="1272166864" sldId="540"/>
            <ac:spMk id="9" creationId="{BC2F471C-67C0-B41E-1854-324E6FA79857}"/>
          </ac:spMkLst>
        </pc:spChg>
        <pc:spChg chg="add del">
          <ac:chgData name="FRANCISCO ADÃO ELOY JUNIOR" userId="S::francisco.eloy@fatec.sp.gov.br::ec5ac4ec-68f4-48bb-a4f1-9d67ae6bac78" providerId="AD" clId="Web-{1C01D58A-FDDA-9926-CB01-8EC61ABF33A9}" dt="2024-10-11T14:14:27.386" v="62"/>
          <ac:spMkLst>
            <pc:docMk/>
            <pc:sldMk cId="1272166864" sldId="540"/>
            <ac:spMk id="11" creationId="{2682F61B-BB44-29EB-5CF4-BA04D82824D5}"/>
          </ac:spMkLst>
        </pc:spChg>
        <pc:picChg chg="add mod ord">
          <ac:chgData name="FRANCISCO ADÃO ELOY JUNIOR" userId="S::francisco.eloy@fatec.sp.gov.br::ec5ac4ec-68f4-48bb-a4f1-9d67ae6bac78" providerId="AD" clId="Web-{1C01D58A-FDDA-9926-CB01-8EC61ABF33A9}" dt="2024-10-11T14:24:06.699" v="111"/>
          <ac:picMkLst>
            <pc:docMk/>
            <pc:sldMk cId="1272166864" sldId="540"/>
            <ac:picMk id="12" creationId="{A0A6B2E5-EA77-103A-10A1-DC87EBFC30A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1C01D58A-FDDA-9926-CB01-8EC61ABF33A9}" dt="2024-10-11T13:37:59.273" v="61" actId="1076"/>
        <pc:sldMkLst>
          <pc:docMk/>
          <pc:sldMk cId="1071055966" sldId="541"/>
        </pc:sldMkLst>
        <pc:spChg chg="del">
          <ac:chgData name="FRANCISCO ADÃO ELOY JUNIOR" userId="S::francisco.eloy@fatec.sp.gov.br::ec5ac4ec-68f4-48bb-a4f1-9d67ae6bac78" providerId="AD" clId="Web-{1C01D58A-FDDA-9926-CB01-8EC61ABF33A9}" dt="2024-10-11T12:29:49.533" v="18"/>
          <ac:spMkLst>
            <pc:docMk/>
            <pc:sldMk cId="1071055966" sldId="541"/>
            <ac:spMk id="2" creationId="{784D1AE3-D3FC-9287-8884-04AE65CDA191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7"/>
          <ac:spMkLst>
            <pc:docMk/>
            <pc:sldMk cId="1071055966" sldId="541"/>
            <ac:spMk id="3" creationId="{5E2EDEA1-A747-1385-67B3-15F42561B34D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6"/>
          <ac:spMkLst>
            <pc:docMk/>
            <pc:sldMk cId="1071055966" sldId="541"/>
            <ac:spMk id="4" creationId="{2C029DEF-9D54-1C3A-5EEE-88C89E302B9B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5"/>
          <ac:spMkLst>
            <pc:docMk/>
            <pc:sldMk cId="1071055966" sldId="541"/>
            <ac:spMk id="5" creationId="{03F909E7-95A8-B0AA-2D50-C5BF17C25E95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4"/>
          <ac:spMkLst>
            <pc:docMk/>
            <pc:sldMk cId="1071055966" sldId="541"/>
            <ac:spMk id="6" creationId="{7DD2384D-50F2-0700-CAA2-C0010655C955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3"/>
          <ac:spMkLst>
            <pc:docMk/>
            <pc:sldMk cId="1071055966" sldId="541"/>
            <ac:spMk id="7" creationId="{A584B9D4-8968-A5EF-F684-ABE3AF80BC4A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2"/>
          <ac:spMkLst>
            <pc:docMk/>
            <pc:sldMk cId="1071055966" sldId="541"/>
            <ac:spMk id="8" creationId="{FB5FA515-4E67-1428-F9FC-8D3CBF7A8962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1"/>
          <ac:spMkLst>
            <pc:docMk/>
            <pc:sldMk cId="1071055966" sldId="541"/>
            <ac:spMk id="9" creationId="{7976779B-C9C5-414E-754B-853A2329AAA0}"/>
          </ac:spMkLst>
        </pc:spChg>
        <pc:spChg chg="del">
          <ac:chgData name="FRANCISCO ADÃO ELOY JUNIOR" userId="S::francisco.eloy@fatec.sp.gov.br::ec5ac4ec-68f4-48bb-a4f1-9d67ae6bac78" providerId="AD" clId="Web-{1C01D58A-FDDA-9926-CB01-8EC61ABF33A9}" dt="2024-10-11T12:29:49.533" v="10"/>
          <ac:spMkLst>
            <pc:docMk/>
            <pc:sldMk cId="1071055966" sldId="541"/>
            <ac:spMk id="10" creationId="{4A76BF0D-D960-8E3D-0319-C94BF6810662}"/>
          </ac:spMkLst>
        </pc:spChg>
        <pc:spChg chg="add mod">
          <ac:chgData name="FRANCISCO ADÃO ELOY JUNIOR" userId="S::francisco.eloy@fatec.sp.gov.br::ec5ac4ec-68f4-48bb-a4f1-9d67ae6bac78" providerId="AD" clId="Web-{1C01D58A-FDDA-9926-CB01-8EC61ABF33A9}" dt="2024-10-11T12:31:21.067" v="26"/>
          <ac:spMkLst>
            <pc:docMk/>
            <pc:sldMk cId="1071055966" sldId="541"/>
            <ac:spMk id="13" creationId="{39FE7B53-1501-7E1E-50F1-7D588205097D}"/>
          </ac:spMkLst>
        </pc:spChg>
        <pc:spChg chg="add del mod">
          <ac:chgData name="FRANCISCO ADÃO ELOY JUNIOR" userId="S::francisco.eloy@fatec.sp.gov.br::ec5ac4ec-68f4-48bb-a4f1-9d67ae6bac78" providerId="AD" clId="Web-{1C01D58A-FDDA-9926-CB01-8EC61ABF33A9}" dt="2024-10-11T12:33:25.164" v="39"/>
          <ac:spMkLst>
            <pc:docMk/>
            <pc:sldMk cId="1071055966" sldId="541"/>
            <ac:spMk id="17" creationId="{7A045628-0711-F99D-AA4F-3BD371A6B63C}"/>
          </ac:spMkLst>
        </pc:spChg>
        <pc:spChg chg="add del mod">
          <ac:chgData name="FRANCISCO ADÃO ELOY JUNIOR" userId="S::francisco.eloy@fatec.sp.gov.br::ec5ac4ec-68f4-48bb-a4f1-9d67ae6bac78" providerId="AD" clId="Web-{1C01D58A-FDDA-9926-CB01-8EC61ABF33A9}" dt="2024-10-11T12:38:39.205" v="53"/>
          <ac:spMkLst>
            <pc:docMk/>
            <pc:sldMk cId="1071055966" sldId="541"/>
            <ac:spMk id="20" creationId="{88085B50-95C5-6046-2F22-821D132225F9}"/>
          </ac:spMkLst>
        </pc:spChg>
        <pc:picChg chg="add del mod">
          <ac:chgData name="FRANCISCO ADÃO ELOY JUNIOR" userId="S::francisco.eloy@fatec.sp.gov.br::ec5ac4ec-68f4-48bb-a4f1-9d67ae6bac78" providerId="AD" clId="Web-{1C01D58A-FDDA-9926-CB01-8EC61ABF33A9}" dt="2024-10-11T12:33:28.696" v="41"/>
          <ac:picMkLst>
            <pc:docMk/>
            <pc:sldMk cId="1071055966" sldId="541"/>
            <ac:picMk id="11" creationId="{72E6C44F-6FF2-B433-2427-F997F973F980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2:34:52.479" v="46" actId="1076"/>
          <ac:picMkLst>
            <pc:docMk/>
            <pc:sldMk cId="1071055966" sldId="541"/>
            <ac:picMk id="12" creationId="{CEB88FFE-4FDD-B7D0-2F67-02C7AC299EDC}"/>
          </ac:picMkLst>
        </pc:picChg>
        <pc:picChg chg="add del mod">
          <ac:chgData name="FRANCISCO ADÃO ELOY JUNIOR" userId="S::francisco.eloy@fatec.sp.gov.br::ec5ac4ec-68f4-48bb-a4f1-9d67ae6bac78" providerId="AD" clId="Web-{1C01D58A-FDDA-9926-CB01-8EC61ABF33A9}" dt="2024-10-11T12:33:28.696" v="40"/>
          <ac:picMkLst>
            <pc:docMk/>
            <pc:sldMk cId="1071055966" sldId="541"/>
            <ac:picMk id="15" creationId="{88F92BDA-8283-2A0E-1E08-DC09CA874DB2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3:37:59.257" v="60" actId="1076"/>
          <ac:picMkLst>
            <pc:docMk/>
            <pc:sldMk cId="1071055966" sldId="541"/>
            <ac:picMk id="16" creationId="{BB6A80DE-4200-3B02-581A-99667DEB8007}"/>
          </ac:picMkLst>
        </pc:picChg>
        <pc:picChg chg="add mod">
          <ac:chgData name="FRANCISCO ADÃO ELOY JUNIOR" userId="S::francisco.eloy@fatec.sp.gov.br::ec5ac4ec-68f4-48bb-a4f1-9d67ae6bac78" providerId="AD" clId="Web-{1C01D58A-FDDA-9926-CB01-8EC61ABF33A9}" dt="2024-10-11T13:37:59.273" v="61" actId="1076"/>
          <ac:picMkLst>
            <pc:docMk/>
            <pc:sldMk cId="1071055966" sldId="541"/>
            <ac:picMk id="19" creationId="{EA091346-D05D-0491-6E6A-29B4FA9BEEF9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6F5AFE11-DBEE-5371-974B-E11954F9859E}"/>
    <pc:docChg chg="addSld modSld sldOrd addMainMaster delMainMaster modMainMaster addSection modSection">
      <pc:chgData name="FRANCISCO ADÃO ELOY JUNIOR" userId="S::francisco.eloy@fatec.sp.gov.br::ec5ac4ec-68f4-48bb-a4f1-9d67ae6bac78" providerId="AD" clId="Web-{6F5AFE11-DBEE-5371-974B-E11954F9859E}" dt="2024-10-10T19:43:36.461" v="246" actId="1076"/>
      <pc:docMkLst>
        <pc:docMk/>
      </pc:docMkLst>
      <pc:sldChg chg="addSp delSp modSp add">
        <pc:chgData name="FRANCISCO ADÃO ELOY JUNIOR" userId="S::francisco.eloy@fatec.sp.gov.br::ec5ac4ec-68f4-48bb-a4f1-9d67ae6bac78" providerId="AD" clId="Web-{6F5AFE11-DBEE-5371-974B-E11954F9859E}" dt="2024-10-10T19:37:18.247" v="232"/>
        <pc:sldMkLst>
          <pc:docMk/>
          <pc:sldMk cId="921526662" sldId="256"/>
        </pc:sldMkLst>
        <pc:spChg chg="mod">
          <ac:chgData name="FRANCISCO ADÃO ELOY JUNIOR" userId="S::francisco.eloy@fatec.sp.gov.br::ec5ac4ec-68f4-48bb-a4f1-9d67ae6bac78" providerId="AD" clId="Web-{6F5AFE11-DBEE-5371-974B-E11954F9859E}" dt="2024-10-10T19:35:57.745" v="187"/>
          <ac:spMkLst>
            <pc:docMk/>
            <pc:sldMk cId="921526662" sldId="256"/>
            <ac:spMk id="2" creationId="{B885A6AA-D81C-6E01-58E6-D7ED9233D9A6}"/>
          </ac:spMkLst>
        </pc:spChg>
        <pc:spChg chg="del mod">
          <ac:chgData name="FRANCISCO ADÃO ELOY JUNIOR" userId="S::francisco.eloy@fatec.sp.gov.br::ec5ac4ec-68f4-48bb-a4f1-9d67ae6bac78" providerId="AD" clId="Web-{6F5AFE11-DBEE-5371-974B-E11954F9859E}" dt="2024-10-10T19:36:30.637" v="230"/>
          <ac:spMkLst>
            <pc:docMk/>
            <pc:sldMk cId="921526662" sldId="256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5:58.417" v="189"/>
          <ac:spMkLst>
            <pc:docMk/>
            <pc:sldMk cId="921526662" sldId="256"/>
            <ac:spMk id="4" creationId="{BC324002-1736-1E13-55F0-2502099F5DF0}"/>
          </ac:spMkLst>
        </pc:spChg>
        <pc:spChg chg="add mod">
          <ac:chgData name="FRANCISCO ADÃO ELOY JUNIOR" userId="S::francisco.eloy@fatec.sp.gov.br::ec5ac4ec-68f4-48bb-a4f1-9d67ae6bac78" providerId="AD" clId="Web-{6F5AFE11-DBEE-5371-974B-E11954F9859E}" dt="2024-10-10T19:36:30.637" v="230"/>
          <ac:spMkLst>
            <pc:docMk/>
            <pc:sldMk cId="921526662" sldId="256"/>
            <ac:spMk id="7" creationId="{D0733812-DAF2-8854-AC6A-D20D22E420E5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37:18.247" v="232"/>
          <ac:spMkLst>
            <pc:docMk/>
            <pc:sldMk cId="921526662" sldId="256"/>
            <ac:spMk id="9" creationId="{E2EF7DB8-EF90-BB5D-C7AA-A6A8CF88BC59}"/>
          </ac:spMkLst>
        </pc:spChg>
        <pc:picChg chg="add del mod ord">
          <ac:chgData name="FRANCISCO ADÃO ELOY JUNIOR" userId="S::francisco.eloy@fatec.sp.gov.br::ec5ac4ec-68f4-48bb-a4f1-9d67ae6bac78" providerId="AD" clId="Web-{6F5AFE11-DBEE-5371-974B-E11954F9859E}" dt="2024-10-10T19:36:35.684" v="231"/>
          <ac:picMkLst>
            <pc:docMk/>
            <pc:sldMk cId="921526662" sldId="256"/>
            <ac:picMk id="5" creationId="{446D3817-EBD6-267A-AC69-D093EC516A53}"/>
          </ac:picMkLst>
        </pc:picChg>
        <pc:picChg chg="add mod ord">
          <ac:chgData name="FRANCISCO ADÃO ELOY JUNIOR" userId="S::francisco.eloy@fatec.sp.gov.br::ec5ac4ec-68f4-48bb-a4f1-9d67ae6bac78" providerId="AD" clId="Web-{6F5AFE11-DBEE-5371-974B-E11954F9859E}" dt="2024-10-10T19:37:18.247" v="232"/>
          <ac:picMkLst>
            <pc:docMk/>
            <pc:sldMk cId="921526662" sldId="256"/>
            <ac:picMk id="10" creationId="{D773DB6E-119E-8F78-C044-3F37511D5537}"/>
          </ac:picMkLst>
        </pc:picChg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21:10.767" v="181"/>
        <pc:sldMkLst>
          <pc:docMk/>
          <pc:sldMk cId="4216872342" sldId="258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18:13.293" v="177" actId="20577"/>
          <ac:spMkLst>
            <pc:docMk/>
            <pc:sldMk cId="4216872342" sldId="258"/>
            <ac:spMk id="2" creationId="{5748672E-9C76-AA49-BDDE-1369CE5AECBF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14.026" v="158"/>
          <ac:spMkLst>
            <pc:docMk/>
            <pc:sldMk cId="4216872342" sldId="258"/>
            <ac:spMk id="8" creationId="{C1DD1A8A-57D5-4A81-AD04-532B043C5611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14.026" v="158"/>
          <ac:spMkLst>
            <pc:docMk/>
            <pc:sldMk cId="4216872342" sldId="258"/>
            <ac:spMk id="10" creationId="{007891EC-4501-44ED-A8C8-B11B6DB767AB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16" creationId="{9B7AD9F6-8CE7-4299-8FC6-328F4DCD3FF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18" creationId="{F49775AF-8896-43EE-92C6-83497D6DC56F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24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7:36.464" v="162"/>
          <ac:spMkLst>
            <pc:docMk/>
            <pc:sldMk cId="4216872342" sldId="258"/>
            <ac:spMk id="26" creationId="{F49775AF-8896-43EE-92C6-83497D6DC56F}"/>
          </ac:spMkLst>
        </pc:spChg>
        <pc:picChg chg="del">
          <ac:chgData name="FRANCISCO ADÃO ELOY JUNIOR" userId="S::francisco.eloy@fatec.sp.gov.br::ec5ac4ec-68f4-48bb-a4f1-9d67ae6bac78" providerId="AD" clId="Web-{6F5AFE11-DBEE-5371-974B-E11954F9859E}" dt="2024-10-10T19:16:49.698" v="149"/>
          <ac:picMkLst>
            <pc:docMk/>
            <pc:sldMk cId="4216872342" sldId="258"/>
            <ac:picMk id="4" creationId="{A5618C6F-8E73-BB8D-415F-033A50AEBF2D}"/>
          </ac:picMkLst>
        </pc:picChg>
        <pc:picChg chg="add del">
          <ac:chgData name="FRANCISCO ADÃO ELOY JUNIOR" userId="S::francisco.eloy@fatec.sp.gov.br::ec5ac4ec-68f4-48bb-a4f1-9d67ae6bac78" providerId="AD" clId="Web-{6F5AFE11-DBEE-5371-974B-E11954F9859E}" dt="2024-10-10T19:17:28.808" v="161"/>
          <ac:picMkLst>
            <pc:docMk/>
            <pc:sldMk cId="4216872342" sldId="258"/>
            <ac:picMk id="12" creationId="{6C79663F-9F69-01FC-5861-EF643999C36D}"/>
          </ac:picMkLst>
        </pc:picChg>
        <pc:picChg chg="add del">
          <ac:chgData name="FRANCISCO ADÃO ELOY JUNIOR" userId="S::francisco.eloy@fatec.sp.gov.br::ec5ac4ec-68f4-48bb-a4f1-9d67ae6bac78" providerId="AD" clId="Web-{6F5AFE11-DBEE-5371-974B-E11954F9859E}" dt="2024-10-10T19:21:10.767" v="181"/>
          <ac:picMkLst>
            <pc:docMk/>
            <pc:sldMk cId="4216872342" sldId="258"/>
            <ac:picMk id="20" creationId="{A22950D9-4881-FE7A-F475-932D4454E04D}"/>
          </ac:picMkLst>
        </pc:picChg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6:42.258" v="86"/>
        <pc:sldMkLst>
          <pc:docMk/>
          <pc:sldMk cId="2222766857" sldId="259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" creationId="{D065315B-43E7-4B42-AB51-0D8FD8517A51}"/>
          </ac:spMkLst>
        </pc:spChg>
        <pc:spChg chg="mod ord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3" creationId="{7C1C591F-3761-2249-BE4B-F9A0DFC56AF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6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28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3" creationId="{327D73B4-9F5C-4A64-A179-51B9500CB8B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5" creationId="{C1F06963-6374-4B48-844F-071A9BAAAE02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7" creationId="{6CB927A4-E432-4310-9CD5-E89FF506317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39" creationId="{1453BF6C-B012-48B7-B4E8-6D7AC7C27D02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3.742" v="80"/>
          <ac:spMkLst>
            <pc:docMk/>
            <pc:sldMk cId="2222766857" sldId="259"/>
            <ac:spMk id="41" creationId="{E3020543-B24B-4EC4-8FFC-8DD88EEA91A8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8.882" v="82"/>
          <ac:spMkLst>
            <pc:docMk/>
            <pc:sldMk cId="2222766857" sldId="259"/>
            <ac:spMk id="45" creationId="{04812C46-200A-4DEB-A05E-3ED6C68C238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08.882" v="82"/>
          <ac:spMkLst>
            <pc:docMk/>
            <pc:sldMk cId="2222766857" sldId="259"/>
            <ac:spMk id="46" creationId="{D1EA859B-E555-4109-94F3-6700E046E008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24.727" v="84"/>
          <ac:spMkLst>
            <pc:docMk/>
            <pc:sldMk cId="2222766857" sldId="259"/>
            <ac:spMk id="48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24.727" v="84"/>
          <ac:spMkLst>
            <pc:docMk/>
            <pc:sldMk cId="2222766857" sldId="259"/>
            <ac:spMk id="49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1" creationId="{4F7EBAE4-9945-4473-9E34-B2C66EA0F03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2" creationId="{70BEB1E7-2F88-40BC-B73D-42E5B6F80BFC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6:42.258" v="86"/>
          <ac:spMkLst>
            <pc:docMk/>
            <pc:sldMk cId="2222766857" sldId="259"/>
            <ac:spMk id="53" creationId="{A7B99495-F43F-4D80-A44F-2CB4764EB90B}"/>
          </ac:spMkLst>
        </pc:spChg>
        <pc:picChg chg="mod ord">
          <ac:chgData name="FRANCISCO ADÃO ELOY JUNIOR" userId="S::francisco.eloy@fatec.sp.gov.br::ec5ac4ec-68f4-48bb-a4f1-9d67ae6bac78" providerId="AD" clId="Web-{6F5AFE11-DBEE-5371-974B-E11954F9859E}" dt="2024-10-10T19:06:42.258" v="86"/>
          <ac:picMkLst>
            <pc:docMk/>
            <pc:sldMk cId="2222766857" sldId="259"/>
            <ac:picMk id="27" creationId="{7FD7CC02-0F02-8608-E231-EA0C411F6ED3}"/>
          </ac:picMkLst>
        </pc:picChg>
        <pc:cxnChg chg="add del">
          <ac:chgData name="FRANCISCO ADÃO ELOY JUNIOR" userId="S::francisco.eloy@fatec.sp.gov.br::ec5ac4ec-68f4-48bb-a4f1-9d67ae6bac78" providerId="AD" clId="Web-{6F5AFE11-DBEE-5371-974B-E11954F9859E}" dt="2024-10-10T19:06:03.742" v="80"/>
          <ac:cxnSpMkLst>
            <pc:docMk/>
            <pc:sldMk cId="2222766857" sldId="259"/>
            <ac:cxnSpMk id="43" creationId="{C49DA8F6-BCC1-4447-B54C-57856834B94B}"/>
          </ac:cxnSpMkLst>
        </pc:cxnChg>
      </pc:sldChg>
      <pc:sldChg chg="addSp modSp mod ord setBg modClrScheme chgLayout">
        <pc:chgData name="FRANCISCO ADÃO ELOY JUNIOR" userId="S::francisco.eloy@fatec.sp.gov.br::ec5ac4ec-68f4-48bb-a4f1-9d67ae6bac78" providerId="AD" clId="Web-{6F5AFE11-DBEE-5371-974B-E11954F9859E}" dt="2024-10-10T19:15:57.571" v="146" actId="20577"/>
        <pc:sldMkLst>
          <pc:docMk/>
          <pc:sldMk cId="55486336" sldId="261"/>
        </pc:sldMkLst>
        <pc:spChg chg="add mod">
          <ac:chgData name="FRANCISCO ADÃO ELOY JUNIOR" userId="S::francisco.eloy@fatec.sp.gov.br::ec5ac4ec-68f4-48bb-a4f1-9d67ae6bac78" providerId="AD" clId="Web-{6F5AFE11-DBEE-5371-974B-E11954F9859E}" dt="2024-10-10T19:15:57.571" v="146" actId="20577"/>
          <ac:spMkLst>
            <pc:docMk/>
            <pc:sldMk cId="55486336" sldId="261"/>
            <ac:spMk id="2" creationId="{EDE88DAD-3955-880F-0822-1023A04E3C41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4:57.491" v="134"/>
          <ac:spMkLst>
            <pc:docMk/>
            <pc:sldMk cId="55486336" sldId="261"/>
            <ac:spMk id="9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4:57.491" v="134"/>
          <ac:spMkLst>
            <pc:docMk/>
            <pc:sldMk cId="55486336" sldId="261"/>
            <ac:spMk id="10" creationId="{F49775AF-8896-43EE-92C6-83497D6DC56F}"/>
          </ac:spMkLst>
        </pc:spChg>
        <pc:picChg chg="add mod">
          <ac:chgData name="FRANCISCO ADÃO ELOY JUNIOR" userId="S::francisco.eloy@fatec.sp.gov.br::ec5ac4ec-68f4-48bb-a4f1-9d67ae6bac78" providerId="AD" clId="Web-{6F5AFE11-DBEE-5371-974B-E11954F9859E}" dt="2024-10-10T19:14:57.491" v="134"/>
          <ac:picMkLst>
            <pc:docMk/>
            <pc:sldMk cId="55486336" sldId="261"/>
            <ac:picMk id="3" creationId="{CD75E2E2-B470-99B8-670B-89063C6DCB69}"/>
          </ac:picMkLst>
        </pc:picChg>
      </pc:sldChg>
      <pc:sldChg chg="addSp delSp modSp mod ord modClrScheme delDesignElem chgLayout">
        <pc:chgData name="FRANCISCO ADÃO ELOY JUNIOR" userId="S::francisco.eloy@fatec.sp.gov.br::ec5ac4ec-68f4-48bb-a4f1-9d67ae6bac78" providerId="AD" clId="Web-{6F5AFE11-DBEE-5371-974B-E11954F9859E}" dt="2024-10-10T19:15:40.789" v="141"/>
        <pc:sldMkLst>
          <pc:docMk/>
          <pc:sldMk cId="720322117" sldId="262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2" creationId="{8FE04A90-2E8E-0044-7A90-AB2219A157DE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8" creationId="{C1DD1A8A-57D5-4A81-AD04-532B043C5611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0" creationId="{007891EC-4501-44ED-A8C8-B11B6DB767AB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5" creationId="{9B7AD9F6-8CE7-4299-8FC6-328F4DCD3FF9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15:12.335" v="135"/>
          <ac:spMkLst>
            <pc:docMk/>
            <pc:sldMk cId="720322117" sldId="262"/>
            <ac:spMk id="17" creationId="{F49775AF-8896-43EE-92C6-83497D6DC56F}"/>
          </ac:spMkLst>
        </pc:spChg>
        <pc:picChg chg="mod ord modCrop">
          <ac:chgData name="FRANCISCO ADÃO ELOY JUNIOR" userId="S::francisco.eloy@fatec.sp.gov.br::ec5ac4ec-68f4-48bb-a4f1-9d67ae6bac78" providerId="AD" clId="Web-{6F5AFE11-DBEE-5371-974B-E11954F9859E}" dt="2024-10-10T19:15:40.789" v="141"/>
          <ac:picMkLst>
            <pc:docMk/>
            <pc:sldMk cId="720322117" sldId="262"/>
            <ac:picMk id="4" creationId="{E8E70EEA-F361-BFF3-3C30-C3CFF7DA533E}"/>
          </ac:picMkLst>
        </pc:picChg>
      </pc:sldChg>
      <pc:sldChg chg="addSp delSp modSp mod modClrScheme delDesignElem chgLayout">
        <pc:chgData name="FRANCISCO ADÃO ELOY JUNIOR" userId="S::francisco.eloy@fatec.sp.gov.br::ec5ac4ec-68f4-48bb-a4f1-9d67ae6bac78" providerId="AD" clId="Web-{6F5AFE11-DBEE-5371-974B-E11954F9859E}" dt="2024-10-10T19:05:23.209" v="77"/>
        <pc:sldMkLst>
          <pc:docMk/>
          <pc:sldMk cId="193433201" sldId="263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2" creationId="{D1E7674E-13C3-E051-1B9B-47249B81068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8:45:19.254" v="2" actId="20577"/>
          <ac:spMkLst>
            <pc:docMk/>
            <pc:sldMk cId="193433201" sldId="263"/>
            <ac:spMk id="5" creationId="{FAD3A75D-4C6B-7E22-0962-4796EAFAB680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23.209" v="77"/>
          <ac:spMkLst>
            <pc:docMk/>
            <pc:sldMk cId="193433201" sldId="263"/>
            <ac:spMk id="8" creationId="{71B2258F-86CA-4D4D-8270-BC05FCDEBFB3}"/>
          </ac:spMkLst>
        </pc:spChg>
        <pc:picChg chg="mod">
          <ac:chgData name="FRANCISCO ADÃO ELOY JUNIOR" userId="S::francisco.eloy@fatec.sp.gov.br::ec5ac4ec-68f4-48bb-a4f1-9d67ae6bac78" providerId="AD" clId="Web-{6F5AFE11-DBEE-5371-974B-E11954F9859E}" dt="2024-10-10T18:46:04.520" v="9" actId="1076"/>
          <ac:picMkLst>
            <pc:docMk/>
            <pc:sldMk cId="193433201" sldId="263"/>
            <ac:picMk id="6" creationId="{3E32A0BE-4AE7-565C-14F0-14DEE2544AD3}"/>
          </ac:picMkLst>
        </pc:picChg>
      </pc:sldChg>
      <pc:sldChg chg="addSp delSp modSp new mod setBg modClrScheme delDesignElem chgLayout">
        <pc:chgData name="FRANCISCO ADÃO ELOY JUNIOR" userId="S::francisco.eloy@fatec.sp.gov.br::ec5ac4ec-68f4-48bb-a4f1-9d67ae6bac78" providerId="AD" clId="Web-{6F5AFE11-DBEE-5371-974B-E11954F9859E}" dt="2024-10-10T19:20:27.469" v="180"/>
        <pc:sldMkLst>
          <pc:docMk/>
          <pc:sldMk cId="3747793492" sldId="264"/>
        </pc:sldMkLst>
        <pc:spChg chg="mod ord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2" creationId="{3678884F-CEAC-2E21-AA01-C47FF90145B3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3" creationId="{DD9E95AA-FADB-8296-CA87-99147C6A07E3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8" creationId="{907EF6B7-1338-4443-8C46-6A318D952DF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10" creationId="{DAAE4CDD-124C-4DCF-9584-B6033B545DD5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7"/>
          <ac:spMkLst>
            <pc:docMk/>
            <pc:sldMk cId="3747793492" sldId="264"/>
            <ac:spMk id="12" creationId="{081E4A58-353D-44AE-B2FC-2A74E2E400F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17" creationId="{389575E1-3389-451A-A5F7-27854C25C599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3:56.019" v="66"/>
          <ac:spMkLst>
            <pc:docMk/>
            <pc:sldMk cId="3747793492" sldId="264"/>
            <ac:spMk id="18" creationId="{2659FDB4-FCBE-4A89-B46D-43D4FA54464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19" creationId="{A53CCC5C-D88E-40FB-B30B-23DCDBD01D37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21" creationId="{081E4A58-353D-44AE-B2FC-2A74E2E400F7}"/>
          </ac:spMkLst>
        </pc:spChg>
        <pc:spChg chg="add del mod ord">
          <ac:chgData name="FRANCISCO ADÃO ELOY JUNIOR" userId="S::francisco.eloy@fatec.sp.gov.br::ec5ac4ec-68f4-48bb-a4f1-9d67ae6bac78" providerId="AD" clId="Web-{6F5AFE11-DBEE-5371-974B-E11954F9859E}" dt="2024-10-10T19:05:30.272" v="78"/>
          <ac:spMkLst>
            <pc:docMk/>
            <pc:sldMk cId="3747793492" sldId="264"/>
            <ac:spMk id="22" creationId="{DD9E95AA-FADB-8296-CA87-99147C6A07E3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28" creationId="{2659FDB4-FCBE-4A89-B46D-43D4FA54464D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38" v="179"/>
          <ac:spMkLst>
            <pc:docMk/>
            <pc:sldMk cId="3747793492" sldId="264"/>
            <ac:spMk id="35" creationId="{F13C74B1-5B17-4795-BED0-7140497B445A}"/>
          </ac:spMkLst>
        </pc:spChg>
        <pc:spChg chg="add del">
          <ac:chgData name="FRANCISCO ADÃO ELOY JUNIOR" userId="S::francisco.eloy@fatec.sp.gov.br::ec5ac4ec-68f4-48bb-a4f1-9d67ae6bac78" providerId="AD" clId="Web-{6F5AFE11-DBEE-5371-974B-E11954F9859E}" dt="2024-10-10T19:20:27.438" v="179"/>
          <ac:spMkLst>
            <pc:docMk/>
            <pc:sldMk cId="3747793492" sldId="264"/>
            <ac:spMk id="37" creationId="{D4974D33-8DC5-464E-8C6D-BE58F0669C17}"/>
          </ac:spMkLst>
        </pc:spChg>
        <pc:spChg chg="add">
          <ac:chgData name="FRANCISCO ADÃO ELOY JUNIOR" userId="S::francisco.eloy@fatec.sp.gov.br::ec5ac4ec-68f4-48bb-a4f1-9d67ae6bac78" providerId="AD" clId="Web-{6F5AFE11-DBEE-5371-974B-E11954F9859E}" dt="2024-10-10T19:20:27.469" v="180"/>
          <ac:spMkLst>
            <pc:docMk/>
            <pc:sldMk cId="3747793492" sldId="264"/>
            <ac:spMk id="43" creationId="{8D1AA55E-40D5-461B-A5A8-4AE8AAB71B08}"/>
          </ac:spMkLst>
        </pc:spChg>
        <pc:grpChg chg="add">
          <ac:chgData name="FRANCISCO ADÃO ELOY JUNIOR" userId="S::francisco.eloy@fatec.sp.gov.br::ec5ac4ec-68f4-48bb-a4f1-9d67ae6bac78" providerId="AD" clId="Web-{6F5AFE11-DBEE-5371-974B-E11954F9859E}" dt="2024-10-10T19:20:27.469" v="180"/>
          <ac:grpSpMkLst>
            <pc:docMk/>
            <pc:sldMk cId="3747793492" sldId="264"/>
            <ac:grpSpMk id="39" creationId="{34F88D19-C269-4F98-BE6B-CFB6207D3669}"/>
          </ac:grpSpMkLst>
        </pc:grpChg>
        <pc:graphicFrameChg chg="add del">
          <ac:chgData name="FRANCISCO ADÃO ELOY JUNIOR" userId="S::francisco.eloy@fatec.sp.gov.br::ec5ac4ec-68f4-48bb-a4f1-9d67ae6bac78" providerId="AD" clId="Web-{6F5AFE11-DBEE-5371-974B-E11954F9859E}" dt="2024-10-10T19:03:56.019" v="66"/>
          <ac:graphicFrameMkLst>
            <pc:docMk/>
            <pc:sldMk cId="3747793492" sldId="264"/>
            <ac:graphicFrameMk id="14" creationId="{4B8DA2AA-37A6-7631-A743-7A9968527F4B}"/>
          </ac:graphicFrameMkLst>
        </pc:graphicFrameChg>
        <pc:graphicFrameChg chg="add mod modGraphic">
          <ac:chgData name="FRANCISCO ADÃO ELOY JUNIOR" userId="S::francisco.eloy@fatec.sp.gov.br::ec5ac4ec-68f4-48bb-a4f1-9d67ae6bac78" providerId="AD" clId="Web-{6F5AFE11-DBEE-5371-974B-E11954F9859E}" dt="2024-10-10T19:20:27.469" v="180"/>
          <ac:graphicFrameMkLst>
            <pc:docMk/>
            <pc:sldMk cId="3747793492" sldId="264"/>
            <ac:graphicFrameMk id="24" creationId="{161DB0EF-2736-36B5-7CFB-13C0C3DD69CD}"/>
          </ac:graphicFrameMkLst>
        </pc:graphicFrameChg>
        <pc:cxnChg chg="add del">
          <ac:chgData name="FRANCISCO ADÃO ELOY JUNIOR" userId="S::francisco.eloy@fatec.sp.gov.br::ec5ac4ec-68f4-48bb-a4f1-9d67ae6bac78" providerId="AD" clId="Web-{6F5AFE11-DBEE-5371-974B-E11954F9859E}" dt="2024-10-10T19:03:56.019" v="66"/>
          <ac:cxnSpMkLst>
            <pc:docMk/>
            <pc:sldMk cId="3747793492" sldId="264"/>
            <ac:cxnSpMk id="20" creationId="{C8F51B3F-8331-4E4A-AE96-D47B1006EEAD}"/>
          </ac:cxnSpMkLst>
        </pc:cxnChg>
        <pc:cxnChg chg="add del">
          <ac:chgData name="FRANCISCO ADÃO ELOY JUNIOR" userId="S::francisco.eloy@fatec.sp.gov.br::ec5ac4ec-68f4-48bb-a4f1-9d67ae6bac78" providerId="AD" clId="Web-{6F5AFE11-DBEE-5371-974B-E11954F9859E}" dt="2024-10-10T19:20:27.469" v="180"/>
          <ac:cxnSpMkLst>
            <pc:docMk/>
            <pc:sldMk cId="3747793492" sldId="264"/>
            <ac:cxnSpMk id="30" creationId="{C8F51B3F-8331-4E4A-AE96-D47B1006EEAD}"/>
          </ac:cxnSpMkLst>
        </pc:cxnChg>
        <pc:cxnChg chg="add">
          <ac:chgData name="FRANCISCO ADÃO ELOY JUNIOR" userId="S::francisco.eloy@fatec.sp.gov.br::ec5ac4ec-68f4-48bb-a4f1-9d67ae6bac78" providerId="AD" clId="Web-{6F5AFE11-DBEE-5371-974B-E11954F9859E}" dt="2024-10-10T19:20:27.469" v="180"/>
          <ac:cxnSpMkLst>
            <pc:docMk/>
            <pc:sldMk cId="3747793492" sldId="264"/>
            <ac:cxnSpMk id="44" creationId="{C49DA8F6-BCC1-4447-B54C-57856834B94B}"/>
          </ac:cxnSpMkLst>
        </pc:cxnChg>
      </pc:sldChg>
      <pc:sldChg chg="new">
        <pc:chgData name="FRANCISCO ADÃO ELOY JUNIOR" userId="S::francisco.eloy@fatec.sp.gov.br::ec5ac4ec-68f4-48bb-a4f1-9d67ae6bac78" providerId="AD" clId="Web-{6F5AFE11-DBEE-5371-974B-E11954F9859E}" dt="2024-10-10T19:08:13.448" v="102"/>
        <pc:sldMkLst>
          <pc:docMk/>
          <pc:sldMk cId="600856537" sldId="265"/>
        </pc:sldMkLst>
      </pc:sldChg>
      <pc:sldChg chg="add replId">
        <pc:chgData name="FRANCISCO ADÃO ELOY JUNIOR" userId="S::francisco.eloy@fatec.sp.gov.br::ec5ac4ec-68f4-48bb-a4f1-9d67ae6bac78" providerId="AD" clId="Web-{6F5AFE11-DBEE-5371-974B-E11954F9859E}" dt="2024-10-10T19:08:15.886" v="103"/>
        <pc:sldMkLst>
          <pc:docMk/>
          <pc:sldMk cId="478583284" sldId="266"/>
        </pc:sldMkLst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7.355" v="229"/>
        <pc:sldMkLst>
          <pc:docMk/>
          <pc:sldMk cId="3578813097" sldId="267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5.886" v="222"/>
          <ac:spMkLst>
            <pc:docMk/>
            <pc:sldMk cId="3578813097" sldId="267"/>
            <ac:spMk id="2" creationId="{CAB0CFA4-670E-5A5C-35DF-379278F2367C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5.886" v="223"/>
          <ac:spMkLst>
            <pc:docMk/>
            <pc:sldMk cId="3578813097" sldId="267"/>
            <ac:spMk id="3" creationId="{A85D6A47-C4FE-9369-3735-7A4F53F44970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5.886" v="225"/>
          <ac:spMkLst>
            <pc:docMk/>
            <pc:sldMk cId="3578813097" sldId="267"/>
            <ac:spMk id="4" creationId="{2C2F5FE1-1C5A-BB4D-500E-B3030F2104F6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7.355" v="229"/>
          <ac:spMkLst>
            <pc:docMk/>
            <pc:sldMk cId="3578813097" sldId="267"/>
            <ac:spMk id="5" creationId="{C8AAA4FC-CCF5-D1E9-F234-D69DB5BF1269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7.355" v="229"/>
          <ac:picMkLst>
            <pc:docMk/>
            <pc:sldMk cId="3578813097" sldId="267"/>
            <ac:picMk id="6" creationId="{50E9C5C3-971C-002F-E1CC-16E49F212A4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4.636" v="228"/>
        <pc:sldMkLst>
          <pc:docMk/>
          <pc:sldMk cId="2521245818" sldId="268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4.339" v="211"/>
          <ac:spMkLst>
            <pc:docMk/>
            <pc:sldMk cId="2521245818" sldId="268"/>
            <ac:spMk id="2" creationId="{32EC41BA-0214-FF97-8B2D-D6FA0B4685DA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70" v="213"/>
          <ac:spMkLst>
            <pc:docMk/>
            <pc:sldMk cId="2521245818" sldId="268"/>
            <ac:spMk id="3" creationId="{C7F57A78-776A-290E-FA46-7FAA9081EBA7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70" v="215"/>
          <ac:spMkLst>
            <pc:docMk/>
            <pc:sldMk cId="2521245818" sldId="268"/>
            <ac:spMk id="4" creationId="{FB120EE2-BBBD-A95C-970D-A4E7CDCEB4AD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4.636" v="228"/>
          <ac:spMkLst>
            <pc:docMk/>
            <pc:sldMk cId="2521245818" sldId="268"/>
            <ac:spMk id="5" creationId="{B5BEC3E1-4AC4-23EB-A33A-B01CC2B732D2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86" v="216"/>
          <ac:spMkLst>
            <pc:docMk/>
            <pc:sldMk cId="2521245818" sldId="268"/>
            <ac:spMk id="6" creationId="{3EB5253B-35D2-64CF-E39C-DDA67116FAF6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01" v="218"/>
          <ac:spMkLst>
            <pc:docMk/>
            <pc:sldMk cId="2521245818" sldId="268"/>
            <ac:spMk id="7" creationId="{1371BEA6-406C-E0C2-9373-4E05D82F2FD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01" v="219"/>
          <ac:spMkLst>
            <pc:docMk/>
            <pc:sldMk cId="2521245818" sldId="268"/>
            <ac:spMk id="8" creationId="{A91FA1E3-5DAE-60FD-7E76-A6BB34B350E2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417" v="221"/>
          <ac:spMkLst>
            <pc:docMk/>
            <pc:sldMk cId="2521245818" sldId="268"/>
            <ac:spMk id="9" creationId="{79F1CC3C-4880-4A96-FDC3-B2D7D938DA19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4.355" v="212"/>
          <ac:spMkLst>
            <pc:docMk/>
            <pc:sldMk cId="2521245818" sldId="268"/>
            <ac:spMk id="10" creationId="{C0FD86FB-F3E8-C29A-2D01-EE80D1F08B04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4.636" v="228"/>
          <ac:picMkLst>
            <pc:docMk/>
            <pc:sldMk cId="2521245818" sldId="268"/>
            <ac:picMk id="11" creationId="{ED6257EA-905D-5EA5-7C89-9CADE6E39A22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36:11.761" v="227"/>
        <pc:sldMkLst>
          <pc:docMk/>
          <pc:sldMk cId="3726222656" sldId="269"/>
        </pc:sldMkLst>
        <pc:spChg chg="mod">
          <ac:chgData name="FRANCISCO ADÃO ELOY JUNIOR" userId="S::francisco.eloy@fatec.sp.gov.br::ec5ac4ec-68f4-48bb-a4f1-9d67ae6bac78" providerId="AD" clId="Web-{6F5AFE11-DBEE-5371-974B-E11954F9859E}" dt="2024-10-10T19:36:03.808" v="201"/>
          <ac:spMkLst>
            <pc:docMk/>
            <pc:sldMk cId="3726222656" sldId="269"/>
            <ac:spMk id="2" creationId="{197F6029-68C8-50E5-E0E5-4D0125269478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23" v="202"/>
          <ac:spMkLst>
            <pc:docMk/>
            <pc:sldMk cId="3726222656" sldId="269"/>
            <ac:spMk id="3" creationId="{606236E4-1B8B-88F9-FE80-F01B5747BC6B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23" v="204"/>
          <ac:spMkLst>
            <pc:docMk/>
            <pc:sldMk cId="3726222656" sldId="269"/>
            <ac:spMk id="4" creationId="{D208FD8E-B2DC-58A9-524A-70F6687A5DBF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39" v="205"/>
          <ac:spMkLst>
            <pc:docMk/>
            <pc:sldMk cId="3726222656" sldId="269"/>
            <ac:spMk id="5" creationId="{47B51424-D087-5294-1FB1-45D727842010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39" v="207"/>
          <ac:spMkLst>
            <pc:docMk/>
            <pc:sldMk cId="3726222656" sldId="269"/>
            <ac:spMk id="6" creationId="{D77EC10E-62A5-342E-8FE1-1BEBCC45F3FC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55" v="208"/>
          <ac:spMkLst>
            <pc:docMk/>
            <pc:sldMk cId="3726222656" sldId="269"/>
            <ac:spMk id="7" creationId="{214763D0-3BF9-D0F7-B607-93C5F564F523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3.855" v="210"/>
          <ac:spMkLst>
            <pc:docMk/>
            <pc:sldMk cId="3726222656" sldId="269"/>
            <ac:spMk id="8" creationId="{D17CF44C-E4BA-4CC2-8EC1-8F30A6F74A4B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11.761" v="227"/>
          <ac:spMkLst>
            <pc:docMk/>
            <pc:sldMk cId="3726222656" sldId="269"/>
            <ac:spMk id="9" creationId="{28929F97-F238-AFA5-D35A-F36C4424A012}"/>
          </ac:spMkLst>
        </pc:spChg>
        <pc:picChg chg="add mod ord">
          <ac:chgData name="FRANCISCO ADÃO ELOY JUNIOR" userId="S::francisco.eloy@fatec.sp.gov.br::ec5ac4ec-68f4-48bb-a4f1-9d67ae6bac78" providerId="AD" clId="Web-{6F5AFE11-DBEE-5371-974B-E11954F9859E}" dt="2024-10-10T19:36:11.761" v="227"/>
          <ac:picMkLst>
            <pc:docMk/>
            <pc:sldMk cId="3726222656" sldId="269"/>
            <ac:picMk id="10" creationId="{487C7E7D-D5C7-81CA-A320-1B7189589386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F5AFE11-DBEE-5371-974B-E11954F9859E}" dt="2024-10-10T19:43:36.461" v="246" actId="1076"/>
        <pc:sldMkLst>
          <pc:docMk/>
          <pc:sldMk cId="1174866742" sldId="270"/>
        </pc:sldMkLst>
        <pc:spChg chg="mod">
          <ac:chgData name="FRANCISCO ADÃO ELOY JUNIOR" userId="S::francisco.eloy@fatec.sp.gov.br::ec5ac4ec-68f4-48bb-a4f1-9d67ae6bac78" providerId="AD" clId="Web-{6F5AFE11-DBEE-5371-974B-E11954F9859E}" dt="2024-10-10T19:43:36.461" v="246" actId="1076"/>
          <ac:spMkLst>
            <pc:docMk/>
            <pc:sldMk cId="1174866742" sldId="270"/>
            <ac:spMk id="2" creationId="{E37B5D96-43A0-CD14-5707-CD11CFA26D89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05" v="240" actId="1076"/>
          <ac:spMkLst>
            <pc:docMk/>
            <pc:sldMk cId="1174866742" sldId="270"/>
            <ac:spMk id="3" creationId="{04E73DF6-A11A-C8DB-31AB-E4B6FA51D2AA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20" v="241" actId="1076"/>
          <ac:spMkLst>
            <pc:docMk/>
            <pc:sldMk cId="1174866742" sldId="270"/>
            <ac:spMk id="4" creationId="{D2523283-9DFC-2233-BA71-7240366CFFE7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20" v="242" actId="1076"/>
          <ac:spMkLst>
            <pc:docMk/>
            <pc:sldMk cId="1174866742" sldId="270"/>
            <ac:spMk id="5" creationId="{F03F0A0B-6178-9D8E-593B-38D0071D0F0D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36" v="243" actId="1076"/>
          <ac:spMkLst>
            <pc:docMk/>
            <pc:sldMk cId="1174866742" sldId="270"/>
            <ac:spMk id="6" creationId="{326FE115-AD19-F08B-0CFA-9E10CD27CF86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36" v="244" actId="1076"/>
          <ac:spMkLst>
            <pc:docMk/>
            <pc:sldMk cId="1174866742" sldId="270"/>
            <ac:spMk id="7" creationId="{63399259-9B40-89A5-FC1A-234D2EDED841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43:26.851" v="245" actId="1076"/>
          <ac:spMkLst>
            <pc:docMk/>
            <pc:sldMk cId="1174866742" sldId="270"/>
            <ac:spMk id="8" creationId="{037F80A8-843C-53C7-14D9-6BC3C54B5840}"/>
          </ac:spMkLst>
        </pc:spChg>
        <pc:spChg chg="del">
          <ac:chgData name="FRANCISCO ADÃO ELOY JUNIOR" userId="S::francisco.eloy@fatec.sp.gov.br::ec5ac4ec-68f4-48bb-a4f1-9d67ae6bac78" providerId="AD" clId="Web-{6F5AFE11-DBEE-5371-974B-E11954F9859E}" dt="2024-10-10T19:36:09.292" v="226"/>
          <ac:spMkLst>
            <pc:docMk/>
            <pc:sldMk cId="1174866742" sldId="270"/>
            <ac:spMk id="9" creationId="{C8E27559-F66C-5375-F9D1-8886823C57EB}"/>
          </ac:spMkLst>
        </pc:spChg>
        <pc:spChg chg="mod">
          <ac:chgData name="FRANCISCO ADÃO ELOY JUNIOR" userId="S::francisco.eloy@fatec.sp.gov.br::ec5ac4ec-68f4-48bb-a4f1-9d67ae6bac78" providerId="AD" clId="Web-{6F5AFE11-DBEE-5371-974B-E11954F9859E}" dt="2024-10-10T19:36:02.698" v="191"/>
          <ac:spMkLst>
            <pc:docMk/>
            <pc:sldMk cId="1174866742" sldId="270"/>
            <ac:spMk id="10" creationId="{14F6B421-3538-6F5A-BDE7-85689E7EC552}"/>
          </ac:spMkLst>
        </pc:spChg>
        <pc:spChg chg="add del mod">
          <ac:chgData name="FRANCISCO ADÃO ELOY JUNIOR" userId="S::francisco.eloy@fatec.sp.gov.br::ec5ac4ec-68f4-48bb-a4f1-9d67ae6bac78" providerId="AD" clId="Web-{6F5AFE11-DBEE-5371-974B-E11954F9859E}" dt="2024-10-10T19:43:09.804" v="238"/>
          <ac:spMkLst>
            <pc:docMk/>
            <pc:sldMk cId="1174866742" sldId="270"/>
            <ac:spMk id="13" creationId="{91655310-50DD-6BD5-9B4E-1C35EF552A2B}"/>
          </ac:spMkLst>
        </pc:spChg>
        <pc:picChg chg="add del mod ord">
          <ac:chgData name="FRANCISCO ADÃO ELOY JUNIOR" userId="S::francisco.eloy@fatec.sp.gov.br::ec5ac4ec-68f4-48bb-a4f1-9d67ae6bac78" providerId="AD" clId="Web-{6F5AFE11-DBEE-5371-974B-E11954F9859E}" dt="2024-10-10T19:42:57.851" v="236"/>
          <ac:picMkLst>
            <pc:docMk/>
            <pc:sldMk cId="1174866742" sldId="270"/>
            <ac:picMk id="11" creationId="{7C747FDC-2EAA-FA9C-B7E4-9C374ACCD2BB}"/>
          </ac:picMkLst>
        </pc:picChg>
        <pc:picChg chg="add">
          <ac:chgData name="FRANCISCO ADÃO ELOY JUNIOR" userId="S::francisco.eloy@fatec.sp.gov.br::ec5ac4ec-68f4-48bb-a4f1-9d67ae6bac78" providerId="AD" clId="Web-{6F5AFE11-DBEE-5371-974B-E11954F9859E}" dt="2024-10-10T19:42:58.366" v="237"/>
          <ac:picMkLst>
            <pc:docMk/>
            <pc:sldMk cId="1174866742" sldId="270"/>
            <ac:picMk id="15" creationId="{D47ABA18-EB56-9805-38A8-1621CF089D9B}"/>
          </ac:picMkLst>
        </pc:picChg>
      </pc:sldChg>
      <pc:sldMasterChg chg="add ad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03092244" sldId="214748366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741166486" sldId="2147483662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14821910" sldId="2147483663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521543359" sldId="2147483665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507160248" sldId="2147483666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159072462" sldId="2147483667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726621628" sldId="2147483668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186574040" sldId="2147483669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3058030982" sldId="2147483670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4095664939" sldId="2147483671"/>
          </pc:sldLayoutMkLst>
        </pc:sldLayoutChg>
        <pc:sldLayoutChg chg="ad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1107139545" sldId="2147483661"/>
            <pc:sldLayoutMk cId="2324234960" sldId="2147483672"/>
          </pc:sldLayoutMkLst>
        </pc:sldLayoutChg>
      </pc:sldMasterChg>
      <pc:sldMasterChg chg="add del addSldLayout del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611954591" sldId="2147483711"/>
        </pc:sldMasterMkLst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340296842" sldId="214748371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349494158" sldId="2147483713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89912101" sldId="2147483714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80978103" sldId="2147483715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539080366" sldId="2147483716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050632708" sldId="2147483717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1125969350" sldId="2147483718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001221552" sldId="2147483719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2974997188" sldId="2147483720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261170699" sldId="2147483721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3818106618" sldId="2147483722"/>
          </pc:sldLayoutMkLst>
        </pc:sldLayoutChg>
        <pc:sldLayoutChg chg="add del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611954591" sldId="2147483711"/>
            <pc:sldLayoutMk cId="53743685" sldId="2147483723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3.209" v="77"/>
        <pc:sldMasterMkLst>
          <pc:docMk/>
          <pc:sldMasterMk cId="3378666251" sldId="2147483724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91454388" sldId="214748372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543017634" sldId="214748372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59223750" sldId="214748372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4140048301" sldId="214748372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2016859185" sldId="214748372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608953557" sldId="214748373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3368618388" sldId="214748373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549695787" sldId="214748373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34431729" sldId="214748373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295352129" sldId="214748373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004593648" sldId="214748373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3.209" v="77"/>
          <pc:sldLayoutMkLst>
            <pc:docMk/>
            <pc:sldMasterMk cId="3378666251" sldId="2147483724"/>
            <pc:sldLayoutMk cId="1491797405" sldId="2147483736"/>
          </pc:sldLayoutMkLst>
        </pc:sldLayoutChg>
      </pc:sldMasterChg>
      <pc:sldMasterChg chg="replId modSldLayout">
        <pc:chgData name="FRANCISCO ADÃO ELOY JUNIOR" userId="S::francisco.eloy@fatec.sp.gov.br::ec5ac4ec-68f4-48bb-a4f1-9d67ae6bac78" providerId="AD" clId="Web-{6F5AFE11-DBEE-5371-974B-E11954F9859E}" dt="2024-10-10T19:35:50.839" v="182"/>
        <pc:sldMasterMkLst>
          <pc:docMk/>
          <pc:sldMasterMk cId="4027772655" sldId="2147483724"/>
        </pc:sldMasterMkLst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002710811" sldId="2147483725"/>
          </pc:sldLayoutMkLst>
        </pc:sldLayoutChg>
        <pc:sldLayoutChg chg="replId">
          <pc:chgData name="FRANCISCO ADÃO ELOY JUNIOR" userId="S::francisco.eloy@fatec.sp.gov.br::ec5ac4ec-68f4-48bb-a4f1-9d67ae6bac78" providerId="AD" clId="Web-{6F5AFE11-DBEE-5371-974B-E11954F9859E}" dt="2024-10-10T19:35:50.839" v="182"/>
          <pc:sldLayoutMkLst>
            <pc:docMk/>
            <pc:sldMasterMk cId="4027772655" sldId="2147483724"/>
            <pc:sldLayoutMk cId="2254984171" sldId="2147483726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1.990" v="76"/>
        <pc:sldMasterMkLst>
          <pc:docMk/>
          <pc:sldMasterMk cId="3727645933" sldId="2147483737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460153136" sldId="214748373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711958927" sldId="214748373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4193829280" sldId="214748374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3135156368" sldId="214748374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672888529" sldId="214748374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484772789" sldId="214748374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048751372" sldId="214748374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1126890" sldId="214748374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1191392662" sldId="214748374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913498244" sldId="214748374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2161341701" sldId="214748374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1.990" v="76"/>
          <pc:sldLayoutMkLst>
            <pc:docMk/>
            <pc:sldMasterMk cId="3727645933" sldId="2147483737"/>
            <pc:sldLayoutMk cId="64517581" sldId="2147483749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20.022" v="75"/>
        <pc:sldMasterMkLst>
          <pc:docMk/>
          <pc:sldMasterMk cId="4262719259" sldId="2147483750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278006043" sldId="214748375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821440318" sldId="214748375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079806932" sldId="214748375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607392281" sldId="214748375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59284821" sldId="214748375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132844072" sldId="214748375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732034008" sldId="214748375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416171350" sldId="214748375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165343025" sldId="214748375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3201288538" sldId="214748376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4113920504" sldId="214748376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20.022" v="75"/>
          <pc:sldLayoutMkLst>
            <pc:docMk/>
            <pc:sldMasterMk cId="4262719259" sldId="2147483750"/>
            <pc:sldLayoutMk cId="297767805" sldId="2147483762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8.725" v="74"/>
        <pc:sldMasterMkLst>
          <pc:docMk/>
          <pc:sldMasterMk cId="4203863163" sldId="2147483763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17117896" sldId="214748376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09508436" sldId="214748376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856592650" sldId="214748376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279462545" sldId="214748376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8700073" sldId="214748376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93604776" sldId="214748376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1918406546" sldId="214748377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378127185" sldId="214748377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906282509" sldId="214748377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3851479331" sldId="214748377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2017967892" sldId="214748377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8.725" v="74"/>
          <pc:sldLayoutMkLst>
            <pc:docMk/>
            <pc:sldMasterMk cId="4203863163" sldId="2147483763"/>
            <pc:sldLayoutMk cId="4081339318" sldId="2147483775"/>
          </pc:sldLayoutMkLst>
        </pc:sldLayoutChg>
      </pc:sldMasterChg>
      <pc:sldMasterChg chg="add del addSldLayout delSldLayout modSldLayout">
        <pc:chgData name="FRANCISCO ADÃO ELOY JUNIOR" userId="S::francisco.eloy@fatec.sp.gov.br::ec5ac4ec-68f4-48bb-a4f1-9d67ae6bac78" providerId="AD" clId="Web-{6F5AFE11-DBEE-5371-974B-E11954F9859E}" dt="2024-10-10T19:05:17.443" v="73"/>
        <pc:sldMasterMkLst>
          <pc:docMk/>
          <pc:sldMasterMk cId="1952907581" sldId="2147483776"/>
        </pc:sldMasterMkLst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83358934" sldId="214748377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517675388" sldId="2147483778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190599468" sldId="2147483779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134702011" sldId="2147483780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523139888" sldId="2147483781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909905581" sldId="2147483782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4275442031" sldId="2147483783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701083779" sldId="2147483784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675971383" sldId="2147483785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2545546072" sldId="2147483786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422291260" sldId="2147483787"/>
          </pc:sldLayoutMkLst>
        </pc:sldLayoutChg>
        <pc:sldLayoutChg chg="add del mod replId">
          <pc:chgData name="FRANCISCO ADÃO ELOY JUNIOR" userId="S::francisco.eloy@fatec.sp.gov.br::ec5ac4ec-68f4-48bb-a4f1-9d67ae6bac78" providerId="AD" clId="Web-{6F5AFE11-DBEE-5371-974B-E11954F9859E}" dt="2024-10-10T19:05:17.443" v="73"/>
          <pc:sldLayoutMkLst>
            <pc:docMk/>
            <pc:sldMasterMk cId="1952907581" sldId="2147483776"/>
            <pc:sldLayoutMk cId="123018995" sldId="2147483788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6DDC573C-FF5C-221D-A390-1BE5D5F5E504}"/>
    <pc:docChg chg="addSld delSld modSld sldOrd addSection modSection">
      <pc:chgData name="FRANCISCO ADÃO ELOY JUNIOR" userId="S::francisco.eloy@fatec.sp.gov.br::ec5ac4ec-68f4-48bb-a4f1-9d67ae6bac78" providerId="AD" clId="Web-{6DDC573C-FF5C-221D-A390-1BE5D5F5E504}" dt="2024-10-10T20:04:37.045" v="189" actId="20577"/>
      <pc:docMkLst>
        <pc:docMk/>
      </pc:docMkLst>
      <pc:sldChg chg="modSp">
        <pc:chgData name="FRANCISCO ADÃO ELOY JUNIOR" userId="S::francisco.eloy@fatec.sp.gov.br::ec5ac4ec-68f4-48bb-a4f1-9d67ae6bac78" providerId="AD" clId="Web-{6DDC573C-FF5C-221D-A390-1BE5D5F5E504}" dt="2024-10-10T19:44:51.061" v="3" actId="14100"/>
        <pc:sldMkLst>
          <pc:docMk/>
          <pc:sldMk cId="921526662" sldId="256"/>
        </pc:sldMkLst>
        <pc:picChg chg="mod">
          <ac:chgData name="FRANCISCO ADÃO ELOY JUNIOR" userId="S::francisco.eloy@fatec.sp.gov.br::ec5ac4ec-68f4-48bb-a4f1-9d67ae6bac78" providerId="AD" clId="Web-{6DDC573C-FF5C-221D-A390-1BE5D5F5E504}" dt="2024-10-10T19:44:51.061" v="3" actId="14100"/>
          <ac:picMkLst>
            <pc:docMk/>
            <pc:sldMk cId="921526662" sldId="256"/>
            <ac:picMk id="10" creationId="{D773DB6E-119E-8F78-C044-3F37511D5537}"/>
          </ac:picMkLst>
        </pc:picChg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3"/>
        <pc:sldMkLst>
          <pc:docMk/>
          <pc:sldMk cId="4216872342" sldId="258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7.480" v="96"/>
        <pc:sldMkLst>
          <pc:docMk/>
          <pc:sldMk cId="2222766857" sldId="259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1.245" v="94"/>
        <pc:sldMkLst>
          <pc:docMk/>
          <pc:sldMk cId="55486336" sldId="261"/>
        </pc:sldMkLst>
      </pc:sldChg>
      <pc:sldChg chg="del">
        <pc:chgData name="FRANCISCO ADÃO ELOY JUNIOR" userId="S::francisco.eloy@fatec.sp.gov.br::ec5ac4ec-68f4-48bb-a4f1-9d67ae6bac78" providerId="AD" clId="Web-{6DDC573C-FF5C-221D-A390-1BE5D5F5E504}" dt="2024-10-10T19:52:43.183" v="95"/>
        <pc:sldMkLst>
          <pc:docMk/>
          <pc:sldMk cId="720322117" sldId="262"/>
        </pc:sldMkLst>
      </pc:sldChg>
      <pc:sldChg chg="delSp">
        <pc:chgData name="FRANCISCO ADÃO ELOY JUNIOR" userId="S::francisco.eloy@fatec.sp.gov.br::ec5ac4ec-68f4-48bb-a4f1-9d67ae6bac78" providerId="AD" clId="Web-{6DDC573C-FF5C-221D-A390-1BE5D5F5E504}" dt="2024-10-10T20:03:05.871" v="181"/>
        <pc:sldMkLst>
          <pc:docMk/>
          <pc:sldMk cId="3726222656" sldId="269"/>
        </pc:sldMkLst>
        <pc:graphicFrameChg chg="del">
          <ac:chgData name="FRANCISCO ADÃO ELOY JUNIOR" userId="S::francisco.eloy@fatec.sp.gov.br::ec5ac4ec-68f4-48bb-a4f1-9d67ae6bac78" providerId="AD" clId="Web-{6DDC573C-FF5C-221D-A390-1BE5D5F5E504}" dt="2024-10-10T20:03:05.871" v="181"/>
          <ac:graphicFrameMkLst>
            <pc:docMk/>
            <pc:sldMk cId="3726222656" sldId="269"/>
            <ac:graphicFrameMk id="9" creationId="{5C4A335C-02A7-5915-08CB-109517897B97}"/>
          </ac:graphicFrameMkLst>
        </pc:graphicFrameChg>
      </pc:sldChg>
      <pc:sldChg chg="addSp delSp modSp">
        <pc:chgData name="FRANCISCO ADÃO ELOY JUNIOR" userId="S::francisco.eloy@fatec.sp.gov.br::ec5ac4ec-68f4-48bb-a4f1-9d67ae6bac78" providerId="AD" clId="Web-{6DDC573C-FF5C-221D-A390-1BE5D5F5E504}" dt="2024-10-10T19:56:53.002" v="178"/>
        <pc:sldMkLst>
          <pc:docMk/>
          <pc:sldMk cId="1174866742" sldId="270"/>
        </pc:sldMkLst>
        <pc:spChg chg="mod">
          <ac:chgData name="FRANCISCO ADÃO ELOY JUNIOR" userId="S::francisco.eloy@fatec.sp.gov.br::ec5ac4ec-68f4-48bb-a4f1-9d67ae6bac78" providerId="AD" clId="Web-{6DDC573C-FF5C-221D-A390-1BE5D5F5E504}" dt="2024-10-10T19:56:41.626" v="171" actId="1076"/>
          <ac:spMkLst>
            <pc:docMk/>
            <pc:sldMk cId="1174866742" sldId="270"/>
            <ac:spMk id="2" creationId="{E37B5D96-43A0-CD14-5707-CD11CFA26D89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501" v="170"/>
          <ac:spMkLst>
            <pc:docMk/>
            <pc:sldMk cId="1174866742" sldId="270"/>
            <ac:spMk id="3" creationId="{04E73DF6-A11A-C8DB-31AB-E4B6FA51D2AA}"/>
          </ac:spMkLst>
        </pc:spChg>
        <pc:spChg chg="del mod">
          <ac:chgData name="FRANCISCO ADÃO ELOY JUNIOR" userId="S::francisco.eloy@fatec.sp.gov.br::ec5ac4ec-68f4-48bb-a4f1-9d67ae6bac78" providerId="AD" clId="Web-{6DDC573C-FF5C-221D-A390-1BE5D5F5E504}" dt="2024-10-10T19:56:34.407" v="169"/>
          <ac:spMkLst>
            <pc:docMk/>
            <pc:sldMk cId="1174866742" sldId="270"/>
            <ac:spMk id="4" creationId="{D2523283-9DFC-2233-BA71-7240366CFFE7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329" v="168"/>
          <ac:spMkLst>
            <pc:docMk/>
            <pc:sldMk cId="1174866742" sldId="270"/>
            <ac:spMk id="5" creationId="{F03F0A0B-6178-9D8E-593B-38D0071D0F0D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236" v="167"/>
          <ac:spMkLst>
            <pc:docMk/>
            <pc:sldMk cId="1174866742" sldId="270"/>
            <ac:spMk id="6" creationId="{326FE115-AD19-F08B-0CFA-9E10CD27CF8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157" v="166"/>
          <ac:spMkLst>
            <pc:docMk/>
            <pc:sldMk cId="1174866742" sldId="270"/>
            <ac:spMk id="7" creationId="{63399259-9B40-89A5-FC1A-234D2EDED84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34.064" v="165"/>
          <ac:spMkLst>
            <pc:docMk/>
            <pc:sldMk cId="1174866742" sldId="270"/>
            <ac:spMk id="8" creationId="{037F80A8-843C-53C7-14D9-6BC3C54B5840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6:53.002" v="178"/>
          <ac:spMkLst>
            <pc:docMk/>
            <pc:sldMk cId="1174866742" sldId="270"/>
            <ac:spMk id="10" creationId="{14F6B421-3538-6F5A-BDE7-85689E7EC552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7"/>
          <ac:spMkLst>
            <pc:docMk/>
            <pc:sldMk cId="1174866742" sldId="270"/>
            <ac:spMk id="11" creationId="{FBC1BDA0-9382-7BE2-4C17-3BAA9D1EA17F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6"/>
          <ac:spMkLst>
            <pc:docMk/>
            <pc:sldMk cId="1174866742" sldId="270"/>
            <ac:spMk id="13" creationId="{E613B16B-0648-11F1-3F38-62C994ECB456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5"/>
          <ac:spMkLst>
            <pc:docMk/>
            <pc:sldMk cId="1174866742" sldId="270"/>
            <ac:spMk id="16" creationId="{564DCAB9-5C70-663C-C5EF-79B11A388562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4"/>
          <ac:spMkLst>
            <pc:docMk/>
            <pc:sldMk cId="1174866742" sldId="270"/>
            <ac:spMk id="18" creationId="{754AC9E8-F3AB-3E8B-564D-A4FA9227443D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3"/>
          <ac:spMkLst>
            <pc:docMk/>
            <pc:sldMk cId="1174866742" sldId="270"/>
            <ac:spMk id="20" creationId="{48333924-8D64-6DD7-0A9F-5B824312AA2F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6:52.939" v="172"/>
          <ac:spMkLst>
            <pc:docMk/>
            <pc:sldMk cId="1174866742" sldId="270"/>
            <ac:spMk id="22" creationId="{ADCE0E6D-EF0C-C0E4-44E8-44DA4955AE36}"/>
          </ac:spMkLst>
        </pc:spChg>
        <pc:spChg chg="add mod">
          <ac:chgData name="FRANCISCO ADÃO ELOY JUNIOR" userId="S::francisco.eloy@fatec.sp.gov.br::ec5ac4ec-68f4-48bb-a4f1-9d67ae6bac78" providerId="AD" clId="Web-{6DDC573C-FF5C-221D-A390-1BE5D5F5E504}" dt="2024-10-10T19:56:53.002" v="178"/>
          <ac:spMkLst>
            <pc:docMk/>
            <pc:sldMk cId="1174866742" sldId="270"/>
            <ac:spMk id="24" creationId="{E43D89FB-7DF8-179B-8EED-B2B81C6DF1FB}"/>
          </ac:spMkLst>
        </pc:spChg>
      </pc:sldChg>
      <pc:sldChg chg="addSp delSp modSp add">
        <pc:chgData name="FRANCISCO ADÃO ELOY JUNIOR" userId="S::francisco.eloy@fatec.sp.gov.br::ec5ac4ec-68f4-48bb-a4f1-9d67ae6bac78" providerId="AD" clId="Web-{6DDC573C-FF5C-221D-A390-1BE5D5F5E504}" dt="2024-10-10T19:51:33.165" v="84"/>
        <pc:sldMkLst>
          <pc:docMk/>
          <pc:sldMk cId="683100196" sldId="271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18.176" v="10"/>
          <ac:spMkLst>
            <pc:docMk/>
            <pc:sldMk cId="683100196" sldId="271"/>
            <ac:spMk id="2" creationId="{B885A6AA-D81C-6E01-58E6-D7ED9233D9A6}"/>
          </ac:spMkLst>
        </pc:spChg>
        <pc:spChg chg="del mod">
          <ac:chgData name="FRANCISCO ADÃO ELOY JUNIOR" userId="S::francisco.eloy@fatec.sp.gov.br::ec5ac4ec-68f4-48bb-a4f1-9d67ae6bac78" providerId="AD" clId="Web-{6DDC573C-FF5C-221D-A390-1BE5D5F5E504}" dt="2024-10-10T19:51:33.165" v="84"/>
          <ac:spMkLst>
            <pc:docMk/>
            <pc:sldMk cId="683100196" sldId="271"/>
            <ac:spMk id="3" creationId="{E81B5D12-45B6-A823-90B1-7B0C230D9815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20.285" v="12"/>
          <ac:spMkLst>
            <pc:docMk/>
            <pc:sldMk cId="683100196" sldId="271"/>
            <ac:spMk id="4" creationId="{BC324002-1736-1E13-55F0-2502099F5DF0}"/>
          </ac:spMkLst>
        </pc:spChg>
        <pc:spChg chg="add del mod">
          <ac:chgData name="FRANCISCO ADÃO ELOY JUNIOR" userId="S::francisco.eloy@fatec.sp.gov.br::ec5ac4ec-68f4-48bb-a4f1-9d67ae6bac78" providerId="AD" clId="Web-{6DDC573C-FF5C-221D-A390-1BE5D5F5E504}" dt="2024-10-10T19:51:13.477" v="82"/>
          <ac:spMkLst>
            <pc:docMk/>
            <pc:sldMk cId="683100196" sldId="271"/>
            <ac:spMk id="7" creationId="{EC42BC7B-7AFB-DE45-8E4D-E311057A4D3C}"/>
          </ac:spMkLst>
        </pc:spChg>
        <pc:spChg chg="add mod">
          <ac:chgData name="FRANCISCO ADÃO ELOY JUNIOR" userId="S::francisco.eloy@fatec.sp.gov.br::ec5ac4ec-68f4-48bb-a4f1-9d67ae6bac78" providerId="AD" clId="Web-{6DDC573C-FF5C-221D-A390-1BE5D5F5E504}" dt="2024-10-10T19:51:33.165" v="84"/>
          <ac:spMkLst>
            <pc:docMk/>
            <pc:sldMk cId="683100196" sldId="271"/>
            <ac:spMk id="11" creationId="{AF93FE20-0271-0107-7F2D-0E823B13D823}"/>
          </ac:spMkLst>
        </pc:spChg>
        <pc:picChg chg="add del mod ord">
          <ac:chgData name="FRANCISCO ADÃO ELOY JUNIOR" userId="S::francisco.eloy@fatec.sp.gov.br::ec5ac4ec-68f4-48bb-a4f1-9d67ae6bac78" providerId="AD" clId="Web-{6DDC573C-FF5C-221D-A390-1BE5D5F5E504}" dt="2024-10-10T19:51:10.524" v="81"/>
          <ac:picMkLst>
            <pc:docMk/>
            <pc:sldMk cId="683100196" sldId="271"/>
            <ac:picMk id="5" creationId="{06AFA2A8-151D-ABAF-6ED7-3C66C8D9A23C}"/>
          </ac:picMkLst>
        </pc:picChg>
        <pc:picChg chg="add mod">
          <ac:chgData name="FRANCISCO ADÃO ELOY JUNIOR" userId="S::francisco.eloy@fatec.sp.gov.br::ec5ac4ec-68f4-48bb-a4f1-9d67ae6bac78" providerId="AD" clId="Web-{6DDC573C-FF5C-221D-A390-1BE5D5F5E504}" dt="2024-10-10T19:51:14.274" v="83"/>
          <ac:picMkLst>
            <pc:docMk/>
            <pc:sldMk cId="683100196" sldId="271"/>
            <ac:picMk id="9" creationId="{F5071456-39AD-73CD-C38B-EA3BE7E36911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40.786" v="79"/>
        <pc:sldMkLst>
          <pc:docMk/>
          <pc:sldMk cId="3295561134" sldId="272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8.114" v="64"/>
          <ac:spMkLst>
            <pc:docMk/>
            <pc:sldMk cId="3295561134" sldId="272"/>
            <ac:spMk id="2" creationId="{F596C858-C8C5-F6F5-B89F-1AC07A53A73D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29" v="66"/>
          <ac:spMkLst>
            <pc:docMk/>
            <pc:sldMk cId="3295561134" sldId="272"/>
            <ac:spMk id="3" creationId="{CF18F296-1A28-9B51-63EC-570D3B105132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45" v="68"/>
          <ac:spMkLst>
            <pc:docMk/>
            <pc:sldMk cId="3295561134" sldId="272"/>
            <ac:spMk id="4" creationId="{EADDAD58-2B3E-9698-CB4A-CE73FDC03A81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45" v="69"/>
          <ac:spMkLst>
            <pc:docMk/>
            <pc:sldMk cId="3295561134" sldId="272"/>
            <ac:spMk id="5" creationId="{6310BE98-4269-4B76-3914-7B3DD601C51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61" v="71"/>
          <ac:spMkLst>
            <pc:docMk/>
            <pc:sldMk cId="3295561134" sldId="272"/>
            <ac:spMk id="6" creationId="{D7600396-6080-AB83-EA45-9EF0C7379D6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61" v="72"/>
          <ac:spMkLst>
            <pc:docMk/>
            <pc:sldMk cId="3295561134" sldId="272"/>
            <ac:spMk id="7" creationId="{60372555-E1B6-8F8D-8905-743E0411C59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76" v="74"/>
          <ac:spMkLst>
            <pc:docMk/>
            <pc:sldMk cId="3295561134" sldId="272"/>
            <ac:spMk id="8" creationId="{AE9E4B02-B016-85EA-1BE0-89EB34F7AB7B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40.786" v="79"/>
          <ac:spMkLst>
            <pc:docMk/>
            <pc:sldMk cId="3295561134" sldId="272"/>
            <ac:spMk id="9" creationId="{ECA9FE33-0FBF-3BB6-F67C-366A3A044C1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8.114" v="65"/>
          <ac:spMkLst>
            <pc:docMk/>
            <pc:sldMk cId="3295561134" sldId="272"/>
            <ac:spMk id="10" creationId="{840CAAC4-24FC-B902-D384-2634754FA51B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40.786" v="79"/>
          <ac:picMkLst>
            <pc:docMk/>
            <pc:sldMk cId="3295561134" sldId="272"/>
            <ac:picMk id="11" creationId="{AC9F285A-D813-924A-45A8-CA65C5F54CCA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8.598" v="78"/>
        <pc:sldMkLst>
          <pc:docMk/>
          <pc:sldMk cId="1885386966" sldId="273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5.051" v="46"/>
          <ac:spMkLst>
            <pc:docMk/>
            <pc:sldMk cId="1885386966" sldId="273"/>
            <ac:spMk id="2" creationId="{0035938A-6FF1-0768-D3D0-E82614D37C6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67" v="47"/>
          <ac:spMkLst>
            <pc:docMk/>
            <pc:sldMk cId="1885386966" sldId="273"/>
            <ac:spMk id="3" creationId="{EC288334-04D7-07F4-4EBA-8249AEA3725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67" v="49"/>
          <ac:spMkLst>
            <pc:docMk/>
            <pc:sldMk cId="1885386966" sldId="273"/>
            <ac:spMk id="4" creationId="{07C66FB0-574D-165A-64D9-C3072700F486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82" v="50"/>
          <ac:spMkLst>
            <pc:docMk/>
            <pc:sldMk cId="1885386966" sldId="273"/>
            <ac:spMk id="5" creationId="{49946289-5688-BD20-A65D-8D91FB3ABAD7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82" v="52"/>
          <ac:spMkLst>
            <pc:docMk/>
            <pc:sldMk cId="1885386966" sldId="273"/>
            <ac:spMk id="6" creationId="{ECCDB134-6BE7-333D-E021-7602C77E71DF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98" v="53"/>
          <ac:spMkLst>
            <pc:docMk/>
            <pc:sldMk cId="1885386966" sldId="273"/>
            <ac:spMk id="7" creationId="{A3CDCAE8-46C6-9EB3-179F-82FC0325BC2F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5.098" v="55"/>
          <ac:spMkLst>
            <pc:docMk/>
            <pc:sldMk cId="1885386966" sldId="273"/>
            <ac:spMk id="8" creationId="{4DD3857D-1789-1119-30E6-834AD23210DB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8.598" v="78"/>
          <ac:spMkLst>
            <pc:docMk/>
            <pc:sldMk cId="1885386966" sldId="273"/>
            <ac:spMk id="9" creationId="{40A7E2CD-B7FB-0783-3096-C38AD45C2880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8.598" v="78"/>
          <ac:picMkLst>
            <pc:docMk/>
            <pc:sldMk cId="1885386966" sldId="273"/>
            <ac:picMk id="10" creationId="{1ACE9238-2077-5EEA-3664-2F4FD2680FF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5.911" v="77"/>
        <pc:sldMkLst>
          <pc:docMk/>
          <pc:sldMk cId="1225173189" sldId="274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4.411" v="35"/>
          <ac:spMkLst>
            <pc:docMk/>
            <pc:sldMk cId="1225173189" sldId="274"/>
            <ac:spMk id="2" creationId="{940086F7-8783-6E3C-7F97-70CE623E645A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26" v="37"/>
          <ac:spMkLst>
            <pc:docMk/>
            <pc:sldMk cId="1225173189" sldId="274"/>
            <ac:spMk id="3" creationId="{2766A796-9783-DE67-6174-4C05D92078E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42" v="39"/>
          <ac:spMkLst>
            <pc:docMk/>
            <pc:sldMk cId="1225173189" sldId="274"/>
            <ac:spMk id="4" creationId="{D1D84B47-DC2B-DF36-5339-AC32E488E0F5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5.911" v="77"/>
          <ac:spMkLst>
            <pc:docMk/>
            <pc:sldMk cId="1225173189" sldId="274"/>
            <ac:spMk id="5" creationId="{5B090D33-8D21-7BE7-022C-A878AD857B8E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42" v="40"/>
          <ac:spMkLst>
            <pc:docMk/>
            <pc:sldMk cId="1225173189" sldId="274"/>
            <ac:spMk id="6" creationId="{29D21816-32A2-41A5-45A4-A8E737BED70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57" v="42"/>
          <ac:spMkLst>
            <pc:docMk/>
            <pc:sldMk cId="1225173189" sldId="274"/>
            <ac:spMk id="7" creationId="{CA530525-D4C7-70A5-E6C2-0CD3EDEC0E8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89" v="43"/>
          <ac:spMkLst>
            <pc:docMk/>
            <pc:sldMk cId="1225173189" sldId="274"/>
            <ac:spMk id="8" creationId="{B80C8FDF-E1B2-32D4-0EE2-6AE31BB5C6AD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504" v="45"/>
          <ac:spMkLst>
            <pc:docMk/>
            <pc:sldMk cId="1225173189" sldId="274"/>
            <ac:spMk id="9" creationId="{620EDF43-3DBB-CF5E-B449-51A46911AE0C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4.411" v="36"/>
          <ac:spMkLst>
            <pc:docMk/>
            <pc:sldMk cId="1225173189" sldId="274"/>
            <ac:spMk id="10" creationId="{2CD31518-2BF1-C4A3-08F6-9B87820AEF59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5.911" v="77"/>
          <ac:picMkLst>
            <pc:docMk/>
            <pc:sldMk cId="1225173189" sldId="274"/>
            <ac:picMk id="11" creationId="{9D8C0636-E28B-B67C-7C12-A0659E0B0D49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3.676" v="76"/>
        <pc:sldMkLst>
          <pc:docMk/>
          <pc:sldMk cId="1925222286" sldId="275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3.598" v="25"/>
          <ac:spMkLst>
            <pc:docMk/>
            <pc:sldMk cId="1925222286" sldId="275"/>
            <ac:spMk id="2" creationId="{4CD8F3D2-5410-79F3-894F-D459D2D07E19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14" v="26"/>
          <ac:spMkLst>
            <pc:docMk/>
            <pc:sldMk cId="1925222286" sldId="275"/>
            <ac:spMk id="3" creationId="{B0D61E00-471A-A122-BDCE-F1107D018DD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14" v="28"/>
          <ac:spMkLst>
            <pc:docMk/>
            <pc:sldMk cId="1925222286" sldId="275"/>
            <ac:spMk id="4" creationId="{0B55F559-83D9-30A1-0FFC-BA040F336CD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29" v="29"/>
          <ac:spMkLst>
            <pc:docMk/>
            <pc:sldMk cId="1925222286" sldId="275"/>
            <ac:spMk id="5" creationId="{77866854-6B05-61C7-D396-98CA9C7DA4B7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29" v="31"/>
          <ac:spMkLst>
            <pc:docMk/>
            <pc:sldMk cId="1925222286" sldId="275"/>
            <ac:spMk id="6" creationId="{3F36C1EE-E7C5-E403-8E97-291A4A4EFD03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45" v="32"/>
          <ac:spMkLst>
            <pc:docMk/>
            <pc:sldMk cId="1925222286" sldId="275"/>
            <ac:spMk id="7" creationId="{644E1909-3311-9747-6560-2F13FDB17DC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3.645" v="34"/>
          <ac:spMkLst>
            <pc:docMk/>
            <pc:sldMk cId="1925222286" sldId="275"/>
            <ac:spMk id="8" creationId="{6CB182C5-F73E-E183-6B37-D38D1CC0955F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3.676" v="76"/>
          <ac:spMkLst>
            <pc:docMk/>
            <pc:sldMk cId="1925222286" sldId="275"/>
            <ac:spMk id="9" creationId="{DC92D9CE-44F5-5CC1-47D9-DD59AE5DF260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3.676" v="76"/>
          <ac:picMkLst>
            <pc:docMk/>
            <pc:sldMk cId="1925222286" sldId="275"/>
            <ac:picMk id="10" creationId="{75A1B036-DAB4-0954-62EB-9B2D2A3A6A04}"/>
          </ac:picMkLst>
        </pc:picChg>
      </pc:sldChg>
      <pc:sldChg chg="addSp delSp modSp new">
        <pc:chgData name="FRANCISCO ADÃO ELOY JUNIOR" userId="S::francisco.eloy@fatec.sp.gov.br::ec5ac4ec-68f4-48bb-a4f1-9d67ae6bac78" providerId="AD" clId="Web-{6DDC573C-FF5C-221D-A390-1BE5D5F5E504}" dt="2024-10-10T19:48:31.317" v="75"/>
        <pc:sldMkLst>
          <pc:docMk/>
          <pc:sldMk cId="2286233472" sldId="276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2.723" v="14"/>
          <ac:spMkLst>
            <pc:docMk/>
            <pc:sldMk cId="2286233472" sldId="276"/>
            <ac:spMk id="2" creationId="{4151B697-E39B-E9B0-3C96-AC8E668DE02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54" v="16"/>
          <ac:spMkLst>
            <pc:docMk/>
            <pc:sldMk cId="2286233472" sldId="276"/>
            <ac:spMk id="3" creationId="{1EB32281-38FC-5676-AD5A-3DBF5117C1D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70" v="18"/>
          <ac:spMkLst>
            <pc:docMk/>
            <pc:sldMk cId="2286233472" sldId="276"/>
            <ac:spMk id="4" creationId="{F43A4AFC-B6AE-77CB-D088-1000FFBD60A5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85" v="19"/>
          <ac:spMkLst>
            <pc:docMk/>
            <pc:sldMk cId="2286233472" sldId="276"/>
            <ac:spMk id="5" creationId="{FA4D010A-19BC-1F77-2708-67C5E5DFA09A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85" v="21"/>
          <ac:spMkLst>
            <pc:docMk/>
            <pc:sldMk cId="2286233472" sldId="276"/>
            <ac:spMk id="6" creationId="{808649C5-2AFA-614E-D0B7-7A77D673969B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801" v="22"/>
          <ac:spMkLst>
            <pc:docMk/>
            <pc:sldMk cId="2286233472" sldId="276"/>
            <ac:spMk id="7" creationId="{04515485-3BA8-533E-103B-C9674BA20BF3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817" v="24"/>
          <ac:spMkLst>
            <pc:docMk/>
            <pc:sldMk cId="2286233472" sldId="276"/>
            <ac:spMk id="8" creationId="{95833ADC-80C2-58C8-F4F5-58EE7582762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48:31.317" v="75"/>
          <ac:spMkLst>
            <pc:docMk/>
            <pc:sldMk cId="2286233472" sldId="276"/>
            <ac:spMk id="9" creationId="{D5924E3E-8D8F-30B9-CB4D-42880C170A24}"/>
          </ac:spMkLst>
        </pc:spChg>
        <pc:spChg chg="mod">
          <ac:chgData name="FRANCISCO ADÃO ELOY JUNIOR" userId="S::francisco.eloy@fatec.sp.gov.br::ec5ac4ec-68f4-48bb-a4f1-9d67ae6bac78" providerId="AD" clId="Web-{6DDC573C-FF5C-221D-A390-1BE5D5F5E504}" dt="2024-10-10T19:48:22.739" v="15"/>
          <ac:spMkLst>
            <pc:docMk/>
            <pc:sldMk cId="2286233472" sldId="276"/>
            <ac:spMk id="10" creationId="{46A0C959-EC68-8AE7-9193-86E25AFC90AF}"/>
          </ac:spMkLst>
        </pc:spChg>
        <pc:picChg chg="add mod ord">
          <ac:chgData name="FRANCISCO ADÃO ELOY JUNIOR" userId="S::francisco.eloy@fatec.sp.gov.br::ec5ac4ec-68f4-48bb-a4f1-9d67ae6bac78" providerId="AD" clId="Web-{6DDC573C-FF5C-221D-A390-1BE5D5F5E504}" dt="2024-10-10T19:48:31.317" v="75"/>
          <ac:picMkLst>
            <pc:docMk/>
            <pc:sldMk cId="2286233472" sldId="276"/>
            <ac:picMk id="11" creationId="{F579B7D6-F6F8-3CEB-8EAF-979B052DFB7E}"/>
          </ac:picMkLst>
        </pc:picChg>
      </pc:sldChg>
      <pc:sldChg chg="modSp add">
        <pc:chgData name="FRANCISCO ADÃO ELOY JUNIOR" userId="S::francisco.eloy@fatec.sp.gov.br::ec5ac4ec-68f4-48bb-a4f1-9d67ae6bac78" providerId="AD" clId="Web-{6DDC573C-FF5C-221D-A390-1BE5D5F5E504}" dt="2024-10-10T19:48:27.004" v="63"/>
        <pc:sldMkLst>
          <pc:docMk/>
          <pc:sldMk cId="2754362440" sldId="277"/>
        </pc:sldMkLst>
        <pc:spChg chg="mod">
          <ac:chgData name="FRANCISCO ADÃO ELOY JUNIOR" userId="S::francisco.eloy@fatec.sp.gov.br::ec5ac4ec-68f4-48bb-a4f1-9d67ae6bac78" providerId="AD" clId="Web-{6DDC573C-FF5C-221D-A390-1BE5D5F5E504}" dt="2024-10-10T19:48:27.004" v="63"/>
          <ac:spMkLst>
            <pc:docMk/>
            <pc:sldMk cId="2754362440" sldId="277"/>
            <ac:spMk id="3" creationId="{00000000-0000-0000-0000-000000000000}"/>
          </ac:spMkLst>
        </pc:spChg>
      </pc:sldChg>
      <pc:sldChg chg="delSp modSp new mod modClrScheme chgLayout">
        <pc:chgData name="FRANCISCO ADÃO ELOY JUNIOR" userId="S::francisco.eloy@fatec.sp.gov.br::ec5ac4ec-68f4-48bb-a4f1-9d67ae6bac78" providerId="AD" clId="Web-{6DDC573C-FF5C-221D-A390-1BE5D5F5E504}" dt="2024-10-10T19:55:27.906" v="149"/>
        <pc:sldMkLst>
          <pc:docMk/>
          <pc:sldMk cId="2768807978" sldId="278"/>
        </pc:sldMkLst>
        <pc:spChg chg="mod ord">
          <ac:chgData name="FRANCISCO ADÃO ELOY JUNIOR" userId="S::francisco.eloy@fatec.sp.gov.br::ec5ac4ec-68f4-48bb-a4f1-9d67ae6bac78" providerId="AD" clId="Web-{6DDC573C-FF5C-221D-A390-1BE5D5F5E504}" dt="2024-10-10T19:53:53.169" v="104" actId="20577"/>
          <ac:spMkLst>
            <pc:docMk/>
            <pc:sldMk cId="2768807978" sldId="278"/>
            <ac:spMk id="2" creationId="{FBE9C8EA-0396-7ED7-4185-E3C1F5886C33}"/>
          </ac:spMkLst>
        </pc:spChg>
        <pc:spChg chg="mod ord">
          <ac:chgData name="FRANCISCO ADÃO ELOY JUNIOR" userId="S::francisco.eloy@fatec.sp.gov.br::ec5ac4ec-68f4-48bb-a4f1-9d67ae6bac78" providerId="AD" clId="Web-{6DDC573C-FF5C-221D-A390-1BE5D5F5E504}" dt="2024-10-10T19:55:27.906" v="149"/>
          <ac:spMkLst>
            <pc:docMk/>
            <pc:sldMk cId="2768807978" sldId="278"/>
            <ac:spMk id="3" creationId="{618D8FA9-E79F-9691-E2EE-4F40F4351EEC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8"/>
          <ac:spMkLst>
            <pc:docMk/>
            <pc:sldMk cId="2768807978" sldId="278"/>
            <ac:spMk id="4" creationId="{BBDA7612-51FD-F171-1176-1DC79F90D7B8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7"/>
          <ac:spMkLst>
            <pc:docMk/>
            <pc:sldMk cId="2768807978" sldId="278"/>
            <ac:spMk id="5" creationId="{12F27540-5160-CB33-CF12-B209203AA0D2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82" v="116"/>
          <ac:spMkLst>
            <pc:docMk/>
            <pc:sldMk cId="2768807978" sldId="278"/>
            <ac:spMk id="6" creationId="{A7E05311-2D7B-569C-075B-02450B251EF7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5"/>
          <ac:spMkLst>
            <pc:docMk/>
            <pc:sldMk cId="2768807978" sldId="278"/>
            <ac:spMk id="7" creationId="{2C4AC8F6-0BBF-7965-CC2D-B970BD2881C9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4"/>
          <ac:spMkLst>
            <pc:docMk/>
            <pc:sldMk cId="2768807978" sldId="278"/>
            <ac:spMk id="8" creationId="{4258264A-0C5D-DD33-F4BA-A8830A25C1B4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3.029" v="112"/>
          <ac:spMkLst>
            <pc:docMk/>
            <pc:sldMk cId="2768807978" sldId="278"/>
            <ac:spMk id="9" creationId="{ECF0E00E-31E1-3F78-0F06-61BA3E78107D}"/>
          </ac:spMkLst>
        </pc:spChg>
        <pc:spChg chg="del mod ord">
          <ac:chgData name="FRANCISCO ADÃO ELOY JUNIOR" userId="S::francisco.eloy@fatec.sp.gov.br::ec5ac4ec-68f4-48bb-a4f1-9d67ae6bac78" providerId="AD" clId="Web-{6DDC573C-FF5C-221D-A390-1BE5D5F5E504}" dt="2024-10-10T19:54:17.966" v="113"/>
          <ac:spMkLst>
            <pc:docMk/>
            <pc:sldMk cId="2768807978" sldId="278"/>
            <ac:spMk id="10" creationId="{7DD4D2F5-9A74-EF2F-1012-3F5C57343B7A}"/>
          </ac:spMkLst>
        </pc:spChg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19:59:53.694" v="180"/>
        <pc:sldMkLst>
          <pc:docMk/>
          <pc:sldMk cId="2363333038" sldId="279"/>
        </pc:sldMkLst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2" creationId="{C0C64EBA-AC06-DA83-E8E1-8D43165812AC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3" creationId="{FAB5D746-3C48-4763-D370-239EF3D0ADEA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4" creationId="{60A2A755-74C7-33DF-332D-624E30B36A4D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5" creationId="{C2BBA730-7670-6630-2E64-A9C7F95BC9EA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6" creationId="{A57E0A07-C99D-E7DA-9066-1302CE1E732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7" creationId="{F7F30085-6FC8-8FD1-3193-37E487E70F8C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8" creationId="{DE9D2820-D5BE-1D97-6EF8-BEAED16B8A51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9" creationId="{929C0CAF-79DE-2A6C-CC61-5C32EC3B6F19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19:59:53.694" v="180"/>
          <ac:spMkLst>
            <pc:docMk/>
            <pc:sldMk cId="2363333038" sldId="279"/>
            <ac:spMk id="10" creationId="{25B1E374-2C68-1F54-66CB-BAEEC2B407B3}"/>
          </ac:spMkLst>
        </pc:spChg>
      </pc:sldChg>
      <pc:sldChg chg="delSp new mod modClrScheme chgLayout">
        <pc:chgData name="FRANCISCO ADÃO ELOY JUNIOR" userId="S::francisco.eloy@fatec.sp.gov.br::ec5ac4ec-68f4-48bb-a4f1-9d67ae6bac78" providerId="AD" clId="Web-{6DDC573C-FF5C-221D-A390-1BE5D5F5E504}" dt="2024-10-10T20:03:23.652" v="183"/>
        <pc:sldMkLst>
          <pc:docMk/>
          <pc:sldMk cId="2795999784" sldId="280"/>
        </pc:sldMkLst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2" creationId="{E6AEBF89-7703-C196-73CA-51E84FEAD7B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3" creationId="{5EA93119-76A3-2CC8-75BE-DDA8F79A30AF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4" creationId="{E9D517BC-D438-54C4-0633-483290ACDDD6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5" creationId="{74B59FE2-CAAC-65A9-C087-F525E4C38097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6" creationId="{D83603A4-781A-B1F6-41A9-668B8962BDF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7" creationId="{F304E34F-E4C0-BE35-2B20-A3FD636914D4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8" creationId="{55E3D578-692C-64C7-28DC-C8059935F4A2}"/>
          </ac:spMkLst>
        </pc:spChg>
        <pc:spChg chg="del">
          <ac:chgData name="FRANCISCO ADÃO ELOY JUNIOR" userId="S::francisco.eloy@fatec.sp.gov.br::ec5ac4ec-68f4-48bb-a4f1-9d67ae6bac78" providerId="AD" clId="Web-{6DDC573C-FF5C-221D-A390-1BE5D5F5E504}" dt="2024-10-10T20:03:23.652" v="183"/>
          <ac:spMkLst>
            <pc:docMk/>
            <pc:sldMk cId="2795999784" sldId="280"/>
            <ac:spMk id="9" creationId="{31DAD886-97C1-2707-4797-4E1EE52D529C}"/>
          </ac:spMkLst>
        </pc:spChg>
      </pc:sldChg>
      <pc:sldChg chg="modSp add ord replId">
        <pc:chgData name="FRANCISCO ADÃO ELOY JUNIOR" userId="S::francisco.eloy@fatec.sp.gov.br::ec5ac4ec-68f4-48bb-a4f1-9d67ae6bac78" providerId="AD" clId="Web-{6DDC573C-FF5C-221D-A390-1BE5D5F5E504}" dt="2024-10-10T20:04:37.045" v="189" actId="20577"/>
        <pc:sldMkLst>
          <pc:docMk/>
          <pc:sldMk cId="1075819142" sldId="281"/>
        </pc:sldMkLst>
        <pc:spChg chg="mod">
          <ac:chgData name="FRANCISCO ADÃO ELOY JUNIOR" userId="S::francisco.eloy@fatec.sp.gov.br::ec5ac4ec-68f4-48bb-a4f1-9d67ae6bac78" providerId="AD" clId="Web-{6DDC573C-FF5C-221D-A390-1BE5D5F5E504}" dt="2024-10-10T20:04:37.045" v="189" actId="20577"/>
          <ac:spMkLst>
            <pc:docMk/>
            <pc:sldMk cId="1075819142" sldId="281"/>
            <ac:spMk id="2" creationId="{E37B5D96-43A0-CD14-5707-CD11CFA26D89}"/>
          </ac:spMkLst>
        </pc:spChg>
        <pc:picChg chg="mod">
          <ac:chgData name="FRANCISCO ADÃO ELOY JUNIOR" userId="S::francisco.eloy@fatec.sp.gov.br::ec5ac4ec-68f4-48bb-a4f1-9d67ae6bac78" providerId="AD" clId="Web-{6DDC573C-FF5C-221D-A390-1BE5D5F5E504}" dt="2024-10-10T20:04:26.076" v="187"/>
          <ac:picMkLst>
            <pc:docMk/>
            <pc:sldMk cId="1075819142" sldId="281"/>
            <ac:picMk id="15" creationId="{D47ABA18-EB56-9805-38A8-1621CF089D9B}"/>
          </ac:picMkLst>
        </pc:picChg>
      </pc:sldChg>
      <pc:sldMasterChg chg="addSldLayout">
        <pc:chgData name="FRANCISCO ADÃO ELOY JUNIOR" userId="S::francisco.eloy@fatec.sp.gov.br::ec5ac4ec-68f4-48bb-a4f1-9d67ae6bac78" providerId="AD" clId="Web-{6DDC573C-FF5C-221D-A390-1BE5D5F5E504}" dt="2024-10-10T19:48:20.426" v="13"/>
        <pc:sldMasterMkLst>
          <pc:docMk/>
          <pc:sldMasterMk cId="1107139545" sldId="2147483661"/>
        </pc:sldMasterMkLst>
        <pc:sldLayoutChg chg="add">
          <pc:chgData name="FRANCISCO ADÃO ELOY JUNIOR" userId="S::francisco.eloy@fatec.sp.gov.br::ec5ac4ec-68f4-48bb-a4f1-9d67ae6bac78" providerId="AD" clId="Web-{6DDC573C-FF5C-221D-A390-1BE5D5F5E504}" dt="2024-10-10T19:48:20.426" v="13"/>
          <pc:sldLayoutMkLst>
            <pc:docMk/>
            <pc:sldMasterMk cId="1107139545" sldId="2147483661"/>
            <pc:sldLayoutMk cId="2139834601" sldId="2147483673"/>
          </pc:sldLayoutMkLst>
        </pc:sldLayoutChg>
      </pc:sldMasterChg>
    </pc:docChg>
  </pc:docChgLst>
  <pc:docChgLst>
    <pc:chgData name="FRANCISCO ADÃO ELOY JUNIOR" userId="S::francisco.eloy@fatec.sp.gov.br::ec5ac4ec-68f4-48bb-a4f1-9d67ae6bac78" providerId="AD" clId="Web-{82F6EB28-2B18-20CE-D54E-B53111174D98}"/>
    <pc:docChg chg="addSld delSld modSld">
      <pc:chgData name="FRANCISCO ADÃO ELOY JUNIOR" userId="S::francisco.eloy@fatec.sp.gov.br::ec5ac4ec-68f4-48bb-a4f1-9d67ae6bac78" providerId="AD" clId="Web-{82F6EB28-2B18-20CE-D54E-B53111174D98}" dt="2024-10-10T18:44:19.607" v="107"/>
      <pc:docMkLst>
        <pc:docMk/>
      </pc:docMkLst>
      <pc:sldChg chg="addSp delSp modSp del mod modClrScheme chgLayout">
        <pc:chgData name="FRANCISCO ADÃO ELOY JUNIOR" userId="S::francisco.eloy@fatec.sp.gov.br::ec5ac4ec-68f4-48bb-a4f1-9d67ae6bac78" providerId="AD" clId="Web-{82F6EB28-2B18-20CE-D54E-B53111174D98}" dt="2024-10-10T18:36:02.480" v="15"/>
        <pc:sldMkLst>
          <pc:docMk/>
          <pc:sldMk cId="388312696" sldId="260"/>
        </pc:sldMkLst>
        <pc:spChg chg="del">
          <ac:chgData name="FRANCISCO ADÃO ELOY JUNIOR" userId="S::francisco.eloy@fatec.sp.gov.br::ec5ac4ec-68f4-48bb-a4f1-9d67ae6bac78" providerId="AD" clId="Web-{82F6EB28-2B18-20CE-D54E-B53111174D98}" dt="2024-10-10T18:34:33.255" v="0"/>
          <ac:spMkLst>
            <pc:docMk/>
            <pc:sldMk cId="388312696" sldId="260"/>
            <ac:spMk id="2" creationId="{256450BB-BD05-8F6A-D987-0071A5310C8F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35:26.868" v="10" actId="14100"/>
          <ac:spMkLst>
            <pc:docMk/>
            <pc:sldMk cId="388312696" sldId="260"/>
            <ac:spMk id="3" creationId="{05D84A95-7C10-C595-AE5E-E5277A2A8758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35:08.398" v="9" actId="20577"/>
          <ac:spMkLst>
            <pc:docMk/>
            <pc:sldMk cId="388312696" sldId="260"/>
            <ac:spMk id="4" creationId="{982143CA-6327-96B4-E868-3B809E0A2897}"/>
          </ac:spMkLst>
        </pc:spChg>
      </pc:sldChg>
      <pc:sldChg chg="addSp delSp modSp new">
        <pc:chgData name="FRANCISCO ADÃO ELOY JUNIOR" userId="S::francisco.eloy@fatec.sp.gov.br::ec5ac4ec-68f4-48bb-a4f1-9d67ae6bac78" providerId="AD" clId="Web-{82F6EB28-2B18-20CE-D54E-B53111174D98}" dt="2024-10-10T18:44:19.607" v="107"/>
        <pc:sldMkLst>
          <pc:docMk/>
          <pc:sldMk cId="55486336" sldId="261"/>
        </pc:sldMkLst>
        <pc:spChg chg="add del mod">
          <ac:chgData name="FRANCISCO ADÃO ELOY JUNIOR" userId="S::francisco.eloy@fatec.sp.gov.br::ec5ac4ec-68f4-48bb-a4f1-9d67ae6bac78" providerId="AD" clId="Web-{82F6EB28-2B18-20CE-D54E-B53111174D98}" dt="2024-10-10T18:44:19.607" v="107"/>
          <ac:spMkLst>
            <pc:docMk/>
            <pc:sldMk cId="55486336" sldId="261"/>
            <ac:spMk id="3" creationId="{394C321B-DDC0-78BD-A234-E02F05F246F5}"/>
          </ac:spMkLst>
        </pc:spChg>
        <pc:spChg chg="add del">
          <ac:chgData name="FRANCISCO ADÃO ELOY JUNIOR" userId="S::francisco.eloy@fatec.sp.gov.br::ec5ac4ec-68f4-48bb-a4f1-9d67ae6bac78" providerId="AD" clId="Web-{82F6EB28-2B18-20CE-D54E-B53111174D98}" dt="2024-10-10T18:35:54.667" v="14"/>
          <ac:spMkLst>
            <pc:docMk/>
            <pc:sldMk cId="55486336" sldId="261"/>
            <ac:spMk id="5" creationId="{325BDC19-327B-064C-3AA0-FCDDB1A38766}"/>
          </ac:spMkLst>
        </pc:spChg>
        <pc:spChg chg="add del mod">
          <ac:chgData name="FRANCISCO ADÃO ELOY JUNIOR" userId="S::francisco.eloy@fatec.sp.gov.br::ec5ac4ec-68f4-48bb-a4f1-9d67ae6bac78" providerId="AD" clId="Web-{82F6EB28-2B18-20CE-D54E-B53111174D98}" dt="2024-10-10T18:44:19.607" v="106"/>
          <ac:spMkLst>
            <pc:docMk/>
            <pc:sldMk cId="55486336" sldId="261"/>
            <ac:spMk id="7" creationId="{914C0FA2-7B76-28AA-32F7-2C0AE6CAFA9D}"/>
          </ac:spMkLst>
        </pc:spChg>
        <pc:picChg chg="add del mod">
          <ac:chgData name="FRANCISCO ADÃO ELOY JUNIOR" userId="S::francisco.eloy@fatec.sp.gov.br::ec5ac4ec-68f4-48bb-a4f1-9d67ae6bac78" providerId="AD" clId="Web-{82F6EB28-2B18-20CE-D54E-B53111174D98}" dt="2024-10-10T18:37:21.110" v="30"/>
          <ac:picMkLst>
            <pc:docMk/>
            <pc:sldMk cId="55486336" sldId="261"/>
            <ac:picMk id="6" creationId="{F368009C-49BE-C445-C45A-4EF864CAF82C}"/>
          </ac:picMkLst>
        </pc:picChg>
        <pc:picChg chg="add del mod">
          <ac:chgData name="FRANCISCO ADÃO ELOY JUNIOR" userId="S::francisco.eloy@fatec.sp.gov.br::ec5ac4ec-68f4-48bb-a4f1-9d67ae6bac78" providerId="AD" clId="Web-{82F6EB28-2B18-20CE-D54E-B53111174D98}" dt="2024-10-10T18:44:19.607" v="105"/>
          <ac:picMkLst>
            <pc:docMk/>
            <pc:sldMk cId="55486336" sldId="261"/>
            <ac:picMk id="8" creationId="{2A2ED307-07CB-5DB4-DC83-29BB8CE7AB5F}"/>
          </ac:picMkLst>
        </pc:picChg>
      </pc:sldChg>
      <pc:sldChg chg="addSp modSp new mod setBg">
        <pc:chgData name="FRANCISCO ADÃO ELOY JUNIOR" userId="S::francisco.eloy@fatec.sp.gov.br::ec5ac4ec-68f4-48bb-a4f1-9d67ae6bac78" providerId="AD" clId="Web-{82F6EB28-2B18-20CE-D54E-B53111174D98}" dt="2024-10-10T18:41:16.064" v="90" actId="20577"/>
        <pc:sldMkLst>
          <pc:docMk/>
          <pc:sldMk cId="720322117" sldId="262"/>
        </pc:sldMkLst>
        <pc:spChg chg="mod">
          <ac:chgData name="FRANCISCO ADÃO ELOY JUNIOR" userId="S::francisco.eloy@fatec.sp.gov.br::ec5ac4ec-68f4-48bb-a4f1-9d67ae6bac78" providerId="AD" clId="Web-{82F6EB28-2B18-20CE-D54E-B53111174D98}" dt="2024-10-10T18:41:16.064" v="90" actId="20577"/>
          <ac:spMkLst>
            <pc:docMk/>
            <pc:sldMk cId="720322117" sldId="262"/>
            <ac:spMk id="2" creationId="{8FE04A90-2E8E-0044-7A90-AB2219A157DE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1:09.735" v="89"/>
          <ac:spMkLst>
            <pc:docMk/>
            <pc:sldMk cId="720322117" sldId="262"/>
            <ac:spMk id="8" creationId="{C1DD1A8A-57D5-4A81-AD04-532B043C5611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1:09.735" v="89"/>
          <ac:spMkLst>
            <pc:docMk/>
            <pc:sldMk cId="720322117" sldId="262"/>
            <ac:spMk id="10" creationId="{007891EC-4501-44ED-A8C8-B11B6DB767AB}"/>
          </ac:spMkLst>
        </pc:spChg>
        <pc:picChg chg="add">
          <ac:chgData name="FRANCISCO ADÃO ELOY JUNIOR" userId="S::francisco.eloy@fatec.sp.gov.br::ec5ac4ec-68f4-48bb-a4f1-9d67ae6bac78" providerId="AD" clId="Web-{82F6EB28-2B18-20CE-D54E-B53111174D98}" dt="2024-10-10T18:41:09.735" v="89"/>
          <ac:picMkLst>
            <pc:docMk/>
            <pc:sldMk cId="720322117" sldId="262"/>
            <ac:picMk id="4" creationId="{E8E70EEA-F361-BFF3-3C30-C3CFF7DA533E}"/>
          </ac:picMkLst>
        </pc:picChg>
      </pc:sldChg>
      <pc:sldChg chg="addSp modSp new mod setBg modClrScheme setClrOvrMap chgLayout">
        <pc:chgData name="FRANCISCO ADÃO ELOY JUNIOR" userId="S::francisco.eloy@fatec.sp.gov.br::ec5ac4ec-68f4-48bb-a4f1-9d67ae6bac78" providerId="AD" clId="Web-{82F6EB28-2B18-20CE-D54E-B53111174D98}" dt="2024-10-10T18:44:06.388" v="104" actId="1076"/>
        <pc:sldMkLst>
          <pc:docMk/>
          <pc:sldMk cId="193433201" sldId="263"/>
        </pc:sldMkLst>
        <pc:spChg chg="add mod">
          <ac:chgData name="FRANCISCO ADÃO ELOY JUNIOR" userId="S::francisco.eloy@fatec.sp.gov.br::ec5ac4ec-68f4-48bb-a4f1-9d67ae6bac78" providerId="AD" clId="Web-{82F6EB28-2B18-20CE-D54E-B53111174D98}" dt="2024-10-10T18:42:09.411" v="99" actId="14100"/>
          <ac:spMkLst>
            <pc:docMk/>
            <pc:sldMk cId="193433201" sldId="263"/>
            <ac:spMk id="2" creationId="{D1E7674E-13C3-E051-1B9B-47249B810681}"/>
          </ac:spMkLst>
        </pc:spChg>
        <pc:spChg chg="add mod">
          <ac:chgData name="FRANCISCO ADÃO ELOY JUNIOR" userId="S::francisco.eloy@fatec.sp.gov.br::ec5ac4ec-68f4-48bb-a4f1-9d67ae6bac78" providerId="AD" clId="Web-{82F6EB28-2B18-20CE-D54E-B53111174D98}" dt="2024-10-10T18:42:28.412" v="101" actId="1076"/>
          <ac:spMkLst>
            <pc:docMk/>
            <pc:sldMk cId="193433201" sldId="263"/>
            <ac:spMk id="5" creationId="{FAD3A75D-4C6B-7E22-0962-4796EAFAB680}"/>
          </ac:spMkLst>
        </pc:spChg>
        <pc:spChg chg="add">
          <ac:chgData name="FRANCISCO ADÃO ELOY JUNIOR" userId="S::francisco.eloy@fatec.sp.gov.br::ec5ac4ec-68f4-48bb-a4f1-9d67ae6bac78" providerId="AD" clId="Web-{82F6EB28-2B18-20CE-D54E-B53111174D98}" dt="2024-10-10T18:42:02.864" v="98"/>
          <ac:spMkLst>
            <pc:docMk/>
            <pc:sldMk cId="193433201" sldId="263"/>
            <ac:spMk id="8" creationId="{71B2258F-86CA-4D4D-8270-BC05FCDEBFB3}"/>
          </ac:spMkLst>
        </pc:spChg>
        <pc:picChg chg="add">
          <ac:chgData name="FRANCISCO ADÃO ELOY JUNIOR" userId="S::francisco.eloy@fatec.sp.gov.br::ec5ac4ec-68f4-48bb-a4f1-9d67ae6bac78" providerId="AD" clId="Web-{82F6EB28-2B18-20CE-D54E-B53111174D98}" dt="2024-10-10T18:42:02.864" v="98"/>
          <ac:picMkLst>
            <pc:docMk/>
            <pc:sldMk cId="193433201" sldId="263"/>
            <ac:picMk id="4" creationId="{87210D13-5AF3-641F-5FE7-34840CDB5BAD}"/>
          </ac:picMkLst>
        </pc:picChg>
        <pc:picChg chg="add mod">
          <ac:chgData name="FRANCISCO ADÃO ELOY JUNIOR" userId="S::francisco.eloy@fatec.sp.gov.br::ec5ac4ec-68f4-48bb-a4f1-9d67ae6bac78" providerId="AD" clId="Web-{82F6EB28-2B18-20CE-D54E-B53111174D98}" dt="2024-10-10T18:44:06.388" v="104" actId="1076"/>
          <ac:picMkLst>
            <pc:docMk/>
            <pc:sldMk cId="193433201" sldId="263"/>
            <ac:picMk id="6" creationId="{3E32A0BE-4AE7-565C-14F0-14DEE2544AD3}"/>
          </ac:picMkLst>
        </pc:picChg>
      </pc:sldChg>
    </pc:docChg>
  </pc:docChgLst>
  <pc:docChgLst>
    <pc:chgData name="FRANCISCO ADÃO ELOY JUNIOR" userId="ec5ac4ec-68f4-48bb-a4f1-9d67ae6bac78" providerId="ADAL" clId="{CF6C8743-F513-2C48-9B55-9D060F268D17}"/>
    <pc:docChg chg="custSel addSld delSld modSld sldOrd delSection modSection">
      <pc:chgData name="FRANCISCO ADÃO ELOY JUNIOR" userId="ec5ac4ec-68f4-48bb-a4f1-9d67ae6bac78" providerId="ADAL" clId="{CF6C8743-F513-2C48-9B55-9D060F268D17}" dt="2024-11-01T01:49:48.747" v="188"/>
      <pc:docMkLst>
        <pc:docMk/>
      </pc:docMkLst>
      <pc:sldChg chg="modSp">
        <pc:chgData name="FRANCISCO ADÃO ELOY JUNIOR" userId="ec5ac4ec-68f4-48bb-a4f1-9d67ae6bac78" providerId="ADAL" clId="{CF6C8743-F513-2C48-9B55-9D060F268D17}" dt="2024-10-25T20:21:50.706" v="127" actId="20577"/>
        <pc:sldMkLst>
          <pc:docMk/>
          <pc:sldMk cId="921526662" sldId="256"/>
        </pc:sldMkLst>
        <pc:spChg chg="mod">
          <ac:chgData name="FRANCISCO ADÃO ELOY JUNIOR" userId="ec5ac4ec-68f4-48bb-a4f1-9d67ae6bac78" providerId="ADAL" clId="{CF6C8743-F513-2C48-9B55-9D060F268D17}" dt="2024-10-25T20:21:50.706" v="127" actId="20577"/>
          <ac:spMkLst>
            <pc:docMk/>
            <pc:sldMk cId="921526662" sldId="256"/>
            <ac:spMk id="7" creationId="{D0733812-DAF2-8854-AC6A-D20D22E420E5}"/>
          </ac:spMkLst>
        </pc:spChg>
      </pc:sldChg>
      <pc:sldChg chg="addSp delSp modSp">
        <pc:chgData name="FRANCISCO ADÃO ELOY JUNIOR" userId="ec5ac4ec-68f4-48bb-a4f1-9d67ae6bac78" providerId="ADAL" clId="{CF6C8743-F513-2C48-9B55-9D060F268D17}" dt="2024-10-25T20:57:33.874" v="169" actId="14100"/>
        <pc:sldMkLst>
          <pc:docMk/>
          <pc:sldMk cId="193433201" sldId="263"/>
        </pc:sldMkLst>
        <pc:spChg chg="mod">
          <ac:chgData name="FRANCISCO ADÃO ELOY JUNIOR" userId="ec5ac4ec-68f4-48bb-a4f1-9d67ae6bac78" providerId="ADAL" clId="{CF6C8743-F513-2C48-9B55-9D060F268D17}" dt="2024-10-25T20:56:03.265" v="156"/>
          <ac:spMkLst>
            <pc:docMk/>
            <pc:sldMk cId="193433201" sldId="263"/>
            <ac:spMk id="5" creationId="{FAD3A75D-4C6B-7E22-0962-4796EAFAB680}"/>
          </ac:spMkLst>
        </pc:spChg>
        <pc:picChg chg="add mod">
          <ac:chgData name="FRANCISCO ADÃO ELOY JUNIOR" userId="ec5ac4ec-68f4-48bb-a4f1-9d67ae6bac78" providerId="ADAL" clId="{CF6C8743-F513-2C48-9B55-9D060F268D17}" dt="2024-10-25T20:57:04.148" v="164" actId="166"/>
          <ac:picMkLst>
            <pc:docMk/>
            <pc:sldMk cId="193433201" sldId="263"/>
            <ac:picMk id="3" creationId="{53579A13-2404-D64D-89E2-1595C217C310}"/>
          </ac:picMkLst>
        </pc:picChg>
        <pc:picChg chg="mod">
          <ac:chgData name="FRANCISCO ADÃO ELOY JUNIOR" userId="ec5ac4ec-68f4-48bb-a4f1-9d67ae6bac78" providerId="ADAL" clId="{CF6C8743-F513-2C48-9B55-9D060F268D17}" dt="2024-10-25T20:57:33.874" v="169" actId="14100"/>
          <ac:picMkLst>
            <pc:docMk/>
            <pc:sldMk cId="193433201" sldId="263"/>
            <ac:picMk id="4" creationId="{87210D13-5AF3-641F-5FE7-34840CDB5BAD}"/>
          </ac:picMkLst>
        </pc:picChg>
        <pc:picChg chg="add del mod modCrop">
          <ac:chgData name="FRANCISCO ADÃO ELOY JUNIOR" userId="ec5ac4ec-68f4-48bb-a4f1-9d67ae6bac78" providerId="ADAL" clId="{CF6C8743-F513-2C48-9B55-9D060F268D17}" dt="2024-10-25T20:57:28.329" v="168" actId="478"/>
          <ac:picMkLst>
            <pc:docMk/>
            <pc:sldMk cId="193433201" sldId="263"/>
            <ac:picMk id="7" creationId="{9578B7DA-362C-5C4D-A927-7CDA0BE878EF}"/>
          </ac:picMkLst>
        </pc:picChg>
      </pc:sldChg>
      <pc:sldChg chg="del">
        <pc:chgData name="FRANCISCO ADÃO ELOY JUNIOR" userId="ec5ac4ec-68f4-48bb-a4f1-9d67ae6bac78" providerId="ADAL" clId="{CF6C8743-F513-2C48-9B55-9D060F268D17}" dt="2024-11-01T01:48:13.223" v="182" actId="2696"/>
        <pc:sldMkLst>
          <pc:docMk/>
          <pc:sldMk cId="1185989432" sldId="265"/>
        </pc:sldMkLst>
      </pc:sldChg>
      <pc:sldChg chg="add del">
        <pc:chgData name="FRANCISCO ADÃO ELOY JUNIOR" userId="ec5ac4ec-68f4-48bb-a4f1-9d67ae6bac78" providerId="ADAL" clId="{CF6C8743-F513-2C48-9B55-9D060F268D17}" dt="2024-10-24T22:31:32.121" v="1"/>
        <pc:sldMkLst>
          <pc:docMk/>
          <pc:sldMk cId="632753742" sldId="266"/>
        </pc:sldMkLst>
      </pc:sldChg>
      <pc:sldChg chg="modSp add">
        <pc:chgData name="FRANCISCO ADÃO ELOY JUNIOR" userId="ec5ac4ec-68f4-48bb-a4f1-9d67ae6bac78" providerId="ADAL" clId="{CF6C8743-F513-2C48-9B55-9D060F268D17}" dt="2024-10-24T22:52:42.890" v="39" actId="20577"/>
        <pc:sldMkLst>
          <pc:docMk/>
          <pc:sldMk cId="3575516749" sldId="266"/>
        </pc:sldMkLst>
        <pc:spChg chg="mod">
          <ac:chgData name="FRANCISCO ADÃO ELOY JUNIOR" userId="ec5ac4ec-68f4-48bb-a4f1-9d67ae6bac78" providerId="ADAL" clId="{CF6C8743-F513-2C48-9B55-9D060F268D17}" dt="2024-10-24T22:52:42.890" v="39" actId="20577"/>
          <ac:spMkLst>
            <pc:docMk/>
            <pc:sldMk cId="3575516749" sldId="266"/>
            <ac:spMk id="2" creationId="{B20B0AF0-B3C1-5F47-ABA2-1E3C0B18751B}"/>
          </ac:spMkLst>
        </pc:spChg>
        <pc:spChg chg="mod">
          <ac:chgData name="FRANCISCO ADÃO ELOY JUNIOR" userId="ec5ac4ec-68f4-48bb-a4f1-9d67ae6bac78" providerId="ADAL" clId="{CF6C8743-F513-2C48-9B55-9D060F268D17}" dt="2024-10-24T22:52:33.211" v="23" actId="20577"/>
          <ac:spMkLst>
            <pc:docMk/>
            <pc:sldMk cId="3575516749" sldId="266"/>
            <ac:spMk id="5" creationId="{0CBD3AB9-1F77-3F4F-81CD-92FBE68C5E21}"/>
          </ac:spMkLst>
        </pc:spChg>
        <pc:spChg chg="mod">
          <ac:chgData name="FRANCISCO ADÃO ELOY JUNIOR" userId="ec5ac4ec-68f4-48bb-a4f1-9d67ae6bac78" providerId="ADAL" clId="{CF6C8743-F513-2C48-9B55-9D060F268D17}" dt="2024-10-24T22:52:25.173" v="5"/>
          <ac:spMkLst>
            <pc:docMk/>
            <pc:sldMk cId="3575516749" sldId="266"/>
            <ac:spMk id="6" creationId="{32358A3B-A3A2-134C-93CB-4446D8270E11}"/>
          </ac:spMkLst>
        </pc:spChg>
      </pc:sldChg>
      <pc:sldChg chg="add del">
        <pc:chgData name="FRANCISCO ADÃO ELOY JUNIOR" userId="ec5ac4ec-68f4-48bb-a4f1-9d67ae6bac78" providerId="ADAL" clId="{CF6C8743-F513-2C48-9B55-9D060F268D17}" dt="2024-10-24T22:52:07.629" v="4"/>
        <pc:sldMkLst>
          <pc:docMk/>
          <pc:sldMk cId="3378451888" sldId="267"/>
        </pc:sldMkLst>
      </pc:sldChg>
      <pc:sldChg chg="del">
        <pc:chgData name="FRANCISCO ADÃO ELOY JUNIOR" userId="ec5ac4ec-68f4-48bb-a4f1-9d67ae6bac78" providerId="ADAL" clId="{CF6C8743-F513-2C48-9B55-9D060F268D17}" dt="2024-11-01T01:48:13.208" v="177" actId="2696"/>
        <pc:sldMkLst>
          <pc:docMk/>
          <pc:sldMk cId="825784409" sldId="282"/>
        </pc:sldMkLst>
      </pc:sldChg>
      <pc:sldChg chg="del">
        <pc:chgData name="FRANCISCO ADÃO ELOY JUNIOR" userId="ec5ac4ec-68f4-48bb-a4f1-9d67ae6bac78" providerId="ADAL" clId="{CF6C8743-F513-2C48-9B55-9D060F268D17}" dt="2024-11-01T01:48:13.209" v="178" actId="2696"/>
        <pc:sldMkLst>
          <pc:docMk/>
          <pc:sldMk cId="2477251654" sldId="283"/>
        </pc:sldMkLst>
      </pc:sldChg>
      <pc:sldChg chg="del">
        <pc:chgData name="FRANCISCO ADÃO ELOY JUNIOR" userId="ec5ac4ec-68f4-48bb-a4f1-9d67ae6bac78" providerId="ADAL" clId="{CF6C8743-F513-2C48-9B55-9D060F268D17}" dt="2024-11-01T01:48:13.211" v="179" actId="2696"/>
        <pc:sldMkLst>
          <pc:docMk/>
          <pc:sldMk cId="3491728273" sldId="284"/>
        </pc:sldMkLst>
      </pc:sldChg>
      <pc:sldChg chg="del">
        <pc:chgData name="FRANCISCO ADÃO ELOY JUNIOR" userId="ec5ac4ec-68f4-48bb-a4f1-9d67ae6bac78" providerId="ADAL" clId="{CF6C8743-F513-2C48-9B55-9D060F268D17}" dt="2024-11-01T01:48:13.212" v="180" actId="2696"/>
        <pc:sldMkLst>
          <pc:docMk/>
          <pc:sldMk cId="2845942059" sldId="285"/>
        </pc:sldMkLst>
      </pc:sldChg>
      <pc:sldChg chg="del">
        <pc:chgData name="FRANCISCO ADÃO ELOY JUNIOR" userId="ec5ac4ec-68f4-48bb-a4f1-9d67ae6bac78" providerId="ADAL" clId="{CF6C8743-F513-2C48-9B55-9D060F268D17}" dt="2024-11-01T01:48:13.214" v="181" actId="2696"/>
        <pc:sldMkLst>
          <pc:docMk/>
          <pc:sldMk cId="235183554" sldId="286"/>
        </pc:sldMkLst>
      </pc:sldChg>
      <pc:sldChg chg="del">
        <pc:chgData name="FRANCISCO ADÃO ELOY JUNIOR" userId="ec5ac4ec-68f4-48bb-a4f1-9d67ae6bac78" providerId="ADAL" clId="{CF6C8743-F513-2C48-9B55-9D060F268D17}" dt="2024-10-25T00:36:05.529" v="60" actId="2696"/>
        <pc:sldMkLst>
          <pc:docMk/>
          <pc:sldMk cId="1143366137" sldId="287"/>
        </pc:sldMkLst>
      </pc:sldChg>
      <pc:sldChg chg="modSp add">
        <pc:chgData name="FRANCISCO ADÃO ELOY JUNIOR" userId="ec5ac4ec-68f4-48bb-a4f1-9d67ae6bac78" providerId="ADAL" clId="{CF6C8743-F513-2C48-9B55-9D060F268D17}" dt="2024-10-25T00:34:22.668" v="50" actId="20577"/>
        <pc:sldMkLst>
          <pc:docMk/>
          <pc:sldMk cId="2069355814" sldId="287"/>
        </pc:sldMkLst>
        <pc:spChg chg="mod">
          <ac:chgData name="FRANCISCO ADÃO ELOY JUNIOR" userId="ec5ac4ec-68f4-48bb-a4f1-9d67ae6bac78" providerId="ADAL" clId="{CF6C8743-F513-2C48-9B55-9D060F268D17}" dt="2024-10-25T00:34:22.668" v="50" actId="20577"/>
          <ac:spMkLst>
            <pc:docMk/>
            <pc:sldMk cId="2069355814" sldId="287"/>
            <ac:spMk id="2" creationId="{B885A6AA-D81C-6E01-58E6-D7ED9233D9A6}"/>
          </ac:spMkLst>
        </pc:spChg>
      </pc:sldChg>
      <pc:sldChg chg="del">
        <pc:chgData name="FRANCISCO ADÃO ELOY JUNIOR" userId="ec5ac4ec-68f4-48bb-a4f1-9d67ae6bac78" providerId="ADAL" clId="{CF6C8743-F513-2C48-9B55-9D060F268D17}" dt="2024-10-25T00:35:45.803" v="57" actId="2696"/>
        <pc:sldMkLst>
          <pc:docMk/>
          <pc:sldMk cId="1338434415" sldId="288"/>
        </pc:sldMkLst>
      </pc:sldChg>
      <pc:sldChg chg="add del">
        <pc:chgData name="FRANCISCO ADÃO ELOY JUNIOR" userId="ec5ac4ec-68f4-48bb-a4f1-9d67ae6bac78" providerId="ADAL" clId="{CF6C8743-F513-2C48-9B55-9D060F268D17}" dt="2024-11-01T01:48:07.886" v="170" actId="2696"/>
        <pc:sldMkLst>
          <pc:docMk/>
          <pc:sldMk cId="2620449351" sldId="288"/>
        </pc:sldMkLst>
      </pc:sldChg>
      <pc:sldChg chg="del">
        <pc:chgData name="FRANCISCO ADÃO ELOY JUNIOR" userId="ec5ac4ec-68f4-48bb-a4f1-9d67ae6bac78" providerId="ADAL" clId="{CF6C8743-F513-2C48-9B55-9D060F268D17}" dt="2024-10-25T00:35:45.728" v="54" actId="2696"/>
        <pc:sldMkLst>
          <pc:docMk/>
          <pc:sldMk cId="2462210222" sldId="289"/>
        </pc:sldMkLst>
      </pc:sldChg>
      <pc:sldChg chg="add del">
        <pc:chgData name="FRANCISCO ADÃO ELOY JUNIOR" userId="ec5ac4ec-68f4-48bb-a4f1-9d67ae6bac78" providerId="ADAL" clId="{CF6C8743-F513-2C48-9B55-9D060F268D17}" dt="2024-11-01T01:48:07.901" v="173" actId="2696"/>
        <pc:sldMkLst>
          <pc:docMk/>
          <pc:sldMk cId="4033902465" sldId="289"/>
        </pc:sldMkLst>
      </pc:sldChg>
      <pc:sldChg chg="add del">
        <pc:chgData name="FRANCISCO ADÃO ELOY JUNIOR" userId="ec5ac4ec-68f4-48bb-a4f1-9d67ae6bac78" providerId="ADAL" clId="{CF6C8743-F513-2C48-9B55-9D060F268D17}" dt="2024-11-01T01:48:07.903" v="174" actId="2696"/>
        <pc:sldMkLst>
          <pc:docMk/>
          <pc:sldMk cId="966436361" sldId="290"/>
        </pc:sldMkLst>
      </pc:sldChg>
      <pc:sldChg chg="del">
        <pc:chgData name="FRANCISCO ADÃO ELOY JUNIOR" userId="ec5ac4ec-68f4-48bb-a4f1-9d67ae6bac78" providerId="ADAL" clId="{CF6C8743-F513-2C48-9B55-9D060F268D17}" dt="2024-10-25T00:35:45.665" v="53" actId="2696"/>
        <pc:sldMkLst>
          <pc:docMk/>
          <pc:sldMk cId="3310555732" sldId="290"/>
        </pc:sldMkLst>
      </pc:sldChg>
      <pc:sldChg chg="del">
        <pc:chgData name="FRANCISCO ADÃO ELOY JUNIOR" userId="ec5ac4ec-68f4-48bb-a4f1-9d67ae6bac78" providerId="ADAL" clId="{CF6C8743-F513-2C48-9B55-9D060F268D17}" dt="2024-10-25T00:36:05.541" v="61" actId="2696"/>
        <pc:sldMkLst>
          <pc:docMk/>
          <pc:sldMk cId="3052772731" sldId="291"/>
        </pc:sldMkLst>
      </pc:sldChg>
      <pc:sldChg chg="del">
        <pc:chgData name="FRANCISCO ADÃO ELOY JUNIOR" userId="ec5ac4ec-68f4-48bb-a4f1-9d67ae6bac78" providerId="ADAL" clId="{CF6C8743-F513-2C48-9B55-9D060F268D17}" dt="2024-10-25T00:35:45.758" v="55" actId="2696"/>
        <pc:sldMkLst>
          <pc:docMk/>
          <pc:sldMk cId="2127348394" sldId="292"/>
        </pc:sldMkLst>
      </pc:sldChg>
      <pc:sldChg chg="add del setBg">
        <pc:chgData name="FRANCISCO ADÃO ELOY JUNIOR" userId="ec5ac4ec-68f4-48bb-a4f1-9d67ae6bac78" providerId="ADAL" clId="{CF6C8743-F513-2C48-9B55-9D060F268D17}" dt="2024-11-01T01:48:07.900" v="172" actId="2696"/>
        <pc:sldMkLst>
          <pc:docMk/>
          <pc:sldMk cId="3434999261" sldId="292"/>
        </pc:sldMkLst>
      </pc:sldChg>
      <pc:sldChg chg="add del setBg">
        <pc:chgData name="FRANCISCO ADÃO ELOY JUNIOR" userId="ec5ac4ec-68f4-48bb-a4f1-9d67ae6bac78" providerId="ADAL" clId="{CF6C8743-F513-2C48-9B55-9D060F268D17}" dt="2024-11-01T01:48:07.892" v="171" actId="2696"/>
        <pc:sldMkLst>
          <pc:docMk/>
          <pc:sldMk cId="884240817" sldId="293"/>
        </pc:sldMkLst>
      </pc:sldChg>
      <pc:sldChg chg="del">
        <pc:chgData name="FRANCISCO ADÃO ELOY JUNIOR" userId="ec5ac4ec-68f4-48bb-a4f1-9d67ae6bac78" providerId="ADAL" clId="{CF6C8743-F513-2C48-9B55-9D060F268D17}" dt="2024-10-25T00:35:45.781" v="56" actId="2696"/>
        <pc:sldMkLst>
          <pc:docMk/>
          <pc:sldMk cId="1201513701" sldId="293"/>
        </pc:sldMkLst>
      </pc:sldChg>
      <pc:sldChg chg="modSp">
        <pc:chgData name="FRANCISCO ADÃO ELOY JUNIOR" userId="ec5ac4ec-68f4-48bb-a4f1-9d67ae6bac78" providerId="ADAL" clId="{CF6C8743-F513-2C48-9B55-9D060F268D17}" dt="2024-10-25T20:53:01.686" v="135" actId="20577"/>
        <pc:sldMkLst>
          <pc:docMk/>
          <pc:sldMk cId="2069355814" sldId="294"/>
        </pc:sldMkLst>
        <pc:spChg chg="mod">
          <ac:chgData name="FRANCISCO ADÃO ELOY JUNIOR" userId="ec5ac4ec-68f4-48bb-a4f1-9d67ae6bac78" providerId="ADAL" clId="{CF6C8743-F513-2C48-9B55-9D060F268D17}" dt="2024-10-25T20:53:01.686" v="135" actId="20577"/>
          <ac:spMkLst>
            <pc:docMk/>
            <pc:sldMk cId="2069355814" sldId="294"/>
            <ac:spMk id="7" creationId="{D0733812-DAF2-8854-AC6A-D20D22E420E5}"/>
          </ac:spMkLst>
        </pc:spChg>
      </pc:sldChg>
      <pc:sldChg chg="modSp add del">
        <pc:chgData name="FRANCISCO ADÃO ELOY JUNIOR" userId="ec5ac4ec-68f4-48bb-a4f1-9d67ae6bac78" providerId="ADAL" clId="{CF6C8743-F513-2C48-9B55-9D060F268D17}" dt="2024-11-01T01:48:07.914" v="175" actId="2696"/>
        <pc:sldMkLst>
          <pc:docMk/>
          <pc:sldMk cId="226294803" sldId="295"/>
        </pc:sldMkLst>
        <pc:spChg chg="mod">
          <ac:chgData name="FRANCISCO ADÃO ELOY JUNIOR" userId="ec5ac4ec-68f4-48bb-a4f1-9d67ae6bac78" providerId="ADAL" clId="{CF6C8743-F513-2C48-9B55-9D060F268D17}" dt="2024-10-25T20:53:14.316" v="144" actId="20577"/>
          <ac:spMkLst>
            <pc:docMk/>
            <pc:sldMk cId="226294803" sldId="295"/>
            <ac:spMk id="2" creationId="{B885A6AA-D81C-6E01-58E6-D7ED9233D9A6}"/>
          </ac:spMkLst>
        </pc:spChg>
      </pc:sldChg>
      <pc:sldChg chg="addSp delSp add">
        <pc:chgData name="FRANCISCO ADÃO ELOY JUNIOR" userId="ec5ac4ec-68f4-48bb-a4f1-9d67ae6bac78" providerId="ADAL" clId="{CF6C8743-F513-2C48-9B55-9D060F268D17}" dt="2024-10-25T19:51:14.285" v="64"/>
        <pc:sldMkLst>
          <pc:docMk/>
          <pc:sldMk cId="2930588450" sldId="296"/>
        </pc:sldMkLst>
        <pc:spChg chg="del">
          <ac:chgData name="FRANCISCO ADÃO ELOY JUNIOR" userId="ec5ac4ec-68f4-48bb-a4f1-9d67ae6bac78" providerId="ADAL" clId="{CF6C8743-F513-2C48-9B55-9D060F268D17}" dt="2024-10-25T19:51:12.584" v="63" actId="478"/>
          <ac:spMkLst>
            <pc:docMk/>
            <pc:sldMk cId="2930588450" sldId="296"/>
            <ac:spMk id="2" creationId="{2295268B-9904-C846-9583-5CAEF3A591EC}"/>
          </ac:spMkLst>
        </pc:spChg>
        <pc:spChg chg="del">
          <ac:chgData name="FRANCISCO ADÃO ELOY JUNIOR" userId="ec5ac4ec-68f4-48bb-a4f1-9d67ae6bac78" providerId="ADAL" clId="{CF6C8743-F513-2C48-9B55-9D060F268D17}" dt="2024-10-25T19:51:12.584" v="63" actId="478"/>
          <ac:spMkLst>
            <pc:docMk/>
            <pc:sldMk cId="2930588450" sldId="296"/>
            <ac:spMk id="3" creationId="{EE1CE6E1-9138-A643-8805-ADA1B6280D45}"/>
          </ac:spMkLst>
        </pc:spChg>
        <pc:spChg chg="del">
          <ac:chgData name="FRANCISCO ADÃO ELOY JUNIOR" userId="ec5ac4ec-68f4-48bb-a4f1-9d67ae6bac78" providerId="ADAL" clId="{CF6C8743-F513-2C48-9B55-9D060F268D17}" dt="2024-10-25T19:51:12.584" v="63" actId="478"/>
          <ac:spMkLst>
            <pc:docMk/>
            <pc:sldMk cId="2930588450" sldId="296"/>
            <ac:spMk id="4" creationId="{B86C6C54-53B6-6542-8C63-EA4A1990EE2A}"/>
          </ac:spMkLst>
        </pc:spChg>
        <pc:spChg chg="del">
          <ac:chgData name="FRANCISCO ADÃO ELOY JUNIOR" userId="ec5ac4ec-68f4-48bb-a4f1-9d67ae6bac78" providerId="ADAL" clId="{CF6C8743-F513-2C48-9B55-9D060F268D17}" dt="2024-10-25T19:51:12.584" v="63" actId="478"/>
          <ac:spMkLst>
            <pc:docMk/>
            <pc:sldMk cId="2930588450" sldId="296"/>
            <ac:spMk id="5" creationId="{9F01277E-A1A6-2843-9152-6D5E5BB7DA6B}"/>
          </ac:spMkLst>
        </pc:spChg>
        <pc:spChg chg="del">
          <ac:chgData name="FRANCISCO ADÃO ELOY JUNIOR" userId="ec5ac4ec-68f4-48bb-a4f1-9d67ae6bac78" providerId="ADAL" clId="{CF6C8743-F513-2C48-9B55-9D060F268D17}" dt="2024-10-25T19:51:12.584" v="63" actId="478"/>
          <ac:spMkLst>
            <pc:docMk/>
            <pc:sldMk cId="2930588450" sldId="296"/>
            <ac:spMk id="6" creationId="{9CEAB201-CA96-D84E-99B4-B7D028240FFA}"/>
          </ac:spMkLst>
        </pc:spChg>
        <pc:spChg chg="del">
          <ac:chgData name="FRANCISCO ADÃO ELOY JUNIOR" userId="ec5ac4ec-68f4-48bb-a4f1-9d67ae6bac78" providerId="ADAL" clId="{CF6C8743-F513-2C48-9B55-9D060F268D17}" dt="2024-10-25T19:51:12.584" v="63" actId="478"/>
          <ac:spMkLst>
            <pc:docMk/>
            <pc:sldMk cId="2930588450" sldId="296"/>
            <ac:spMk id="7" creationId="{A9D0FC42-3017-4341-9016-7B518BEAA355}"/>
          </ac:spMkLst>
        </pc:spChg>
        <pc:spChg chg="del">
          <ac:chgData name="FRANCISCO ADÃO ELOY JUNIOR" userId="ec5ac4ec-68f4-48bb-a4f1-9d67ae6bac78" providerId="ADAL" clId="{CF6C8743-F513-2C48-9B55-9D060F268D17}" dt="2024-10-25T19:51:12.584" v="63" actId="478"/>
          <ac:spMkLst>
            <pc:docMk/>
            <pc:sldMk cId="2930588450" sldId="296"/>
            <ac:spMk id="8" creationId="{D1F33F70-3BED-D249-B012-524113D52760}"/>
          </ac:spMkLst>
        </pc:spChg>
        <pc:spChg chg="del">
          <ac:chgData name="FRANCISCO ADÃO ELOY JUNIOR" userId="ec5ac4ec-68f4-48bb-a4f1-9d67ae6bac78" providerId="ADAL" clId="{CF6C8743-F513-2C48-9B55-9D060F268D17}" dt="2024-10-25T19:51:12.584" v="63" actId="478"/>
          <ac:spMkLst>
            <pc:docMk/>
            <pc:sldMk cId="2930588450" sldId="296"/>
            <ac:spMk id="9" creationId="{F7FCD1E7-AD08-4042-B88B-A692CAA08915}"/>
          </ac:spMkLst>
        </pc:spChg>
        <pc:spChg chg="del">
          <ac:chgData name="FRANCISCO ADÃO ELOY JUNIOR" userId="ec5ac4ec-68f4-48bb-a4f1-9d67ae6bac78" providerId="ADAL" clId="{CF6C8743-F513-2C48-9B55-9D060F268D17}" dt="2024-10-25T19:51:12.584" v="63" actId="478"/>
          <ac:spMkLst>
            <pc:docMk/>
            <pc:sldMk cId="2930588450" sldId="296"/>
            <ac:spMk id="10" creationId="{6600E073-A902-EB4D-8062-90EDF4B8CFFC}"/>
          </ac:spMkLst>
        </pc:spChg>
        <pc:picChg chg="add">
          <ac:chgData name="FRANCISCO ADÃO ELOY JUNIOR" userId="ec5ac4ec-68f4-48bb-a4f1-9d67ae6bac78" providerId="ADAL" clId="{CF6C8743-F513-2C48-9B55-9D060F268D17}" dt="2024-10-25T19:51:14.285" v="64"/>
          <ac:picMkLst>
            <pc:docMk/>
            <pc:sldMk cId="2930588450" sldId="296"/>
            <ac:picMk id="11" creationId="{6A0EDDE0-E713-E04C-A08D-C54E52FEBEEC}"/>
          </ac:picMkLst>
        </pc:picChg>
      </pc:sldChg>
      <pc:sldChg chg="modSp add">
        <pc:chgData name="FRANCISCO ADÃO ELOY JUNIOR" userId="ec5ac4ec-68f4-48bb-a4f1-9d67ae6bac78" providerId="ADAL" clId="{CF6C8743-F513-2C48-9B55-9D060F268D17}" dt="2024-10-25T19:51:30.893" v="92" actId="20577"/>
        <pc:sldMkLst>
          <pc:docMk/>
          <pc:sldMk cId="1791367406" sldId="297"/>
        </pc:sldMkLst>
        <pc:spChg chg="mod">
          <ac:chgData name="FRANCISCO ADÃO ELOY JUNIOR" userId="ec5ac4ec-68f4-48bb-a4f1-9d67ae6bac78" providerId="ADAL" clId="{CF6C8743-F513-2C48-9B55-9D060F268D17}" dt="2024-10-25T19:51:30.893" v="92" actId="20577"/>
          <ac:spMkLst>
            <pc:docMk/>
            <pc:sldMk cId="1791367406" sldId="297"/>
            <ac:spMk id="2" creationId="{B885A6AA-D81C-6E01-58E6-D7ED9233D9A6}"/>
          </ac:spMkLst>
        </pc:spChg>
      </pc:sldChg>
      <pc:sldChg chg="addSp delSp modSp add">
        <pc:chgData name="FRANCISCO ADÃO ELOY JUNIOR" userId="ec5ac4ec-68f4-48bb-a4f1-9d67ae6bac78" providerId="ADAL" clId="{CF6C8743-F513-2C48-9B55-9D060F268D17}" dt="2024-10-25T20:20:50.591" v="98"/>
        <pc:sldMkLst>
          <pc:docMk/>
          <pc:sldMk cId="2537884174" sldId="298"/>
        </pc:sldMkLst>
        <pc:spChg chg="del">
          <ac:chgData name="FRANCISCO ADÃO ELOY JUNIOR" userId="ec5ac4ec-68f4-48bb-a4f1-9d67ae6bac78" providerId="ADAL" clId="{CF6C8743-F513-2C48-9B55-9D060F268D17}" dt="2024-10-25T20:20:49.651" v="97" actId="478"/>
          <ac:spMkLst>
            <pc:docMk/>
            <pc:sldMk cId="2537884174" sldId="298"/>
            <ac:spMk id="2" creationId="{FE732E71-0472-D842-92BA-83635CB938FE}"/>
          </ac:spMkLst>
        </pc:spChg>
        <pc:spChg chg="del">
          <ac:chgData name="FRANCISCO ADÃO ELOY JUNIOR" userId="ec5ac4ec-68f4-48bb-a4f1-9d67ae6bac78" providerId="ADAL" clId="{CF6C8743-F513-2C48-9B55-9D060F268D17}" dt="2024-10-25T20:20:49.651" v="97" actId="478"/>
          <ac:spMkLst>
            <pc:docMk/>
            <pc:sldMk cId="2537884174" sldId="298"/>
            <ac:spMk id="3" creationId="{E3200635-0B67-0A45-AF15-AE249CD101E0}"/>
          </ac:spMkLst>
        </pc:spChg>
        <pc:spChg chg="del">
          <ac:chgData name="FRANCISCO ADÃO ELOY JUNIOR" userId="ec5ac4ec-68f4-48bb-a4f1-9d67ae6bac78" providerId="ADAL" clId="{CF6C8743-F513-2C48-9B55-9D060F268D17}" dt="2024-10-25T20:20:49.651" v="97" actId="478"/>
          <ac:spMkLst>
            <pc:docMk/>
            <pc:sldMk cId="2537884174" sldId="298"/>
            <ac:spMk id="4" creationId="{EA434D97-3B86-C748-B779-84031DB8B6D8}"/>
          </ac:spMkLst>
        </pc:spChg>
        <pc:spChg chg="del">
          <ac:chgData name="FRANCISCO ADÃO ELOY JUNIOR" userId="ec5ac4ec-68f4-48bb-a4f1-9d67ae6bac78" providerId="ADAL" clId="{CF6C8743-F513-2C48-9B55-9D060F268D17}" dt="2024-10-25T20:20:49.651" v="97" actId="478"/>
          <ac:spMkLst>
            <pc:docMk/>
            <pc:sldMk cId="2537884174" sldId="298"/>
            <ac:spMk id="5" creationId="{F1969A43-0D14-9C4E-B8F4-B8A49920F145}"/>
          </ac:spMkLst>
        </pc:spChg>
        <pc:spChg chg="del">
          <ac:chgData name="FRANCISCO ADÃO ELOY JUNIOR" userId="ec5ac4ec-68f4-48bb-a4f1-9d67ae6bac78" providerId="ADAL" clId="{CF6C8743-F513-2C48-9B55-9D060F268D17}" dt="2024-10-25T20:20:49.651" v="97" actId="478"/>
          <ac:spMkLst>
            <pc:docMk/>
            <pc:sldMk cId="2537884174" sldId="298"/>
            <ac:spMk id="6" creationId="{9BDA9CEA-465B-404F-A80B-351E02B7E9D9}"/>
          </ac:spMkLst>
        </pc:spChg>
        <pc:spChg chg="del">
          <ac:chgData name="FRANCISCO ADÃO ELOY JUNIOR" userId="ec5ac4ec-68f4-48bb-a4f1-9d67ae6bac78" providerId="ADAL" clId="{CF6C8743-F513-2C48-9B55-9D060F268D17}" dt="2024-10-25T20:20:49.651" v="97" actId="478"/>
          <ac:spMkLst>
            <pc:docMk/>
            <pc:sldMk cId="2537884174" sldId="298"/>
            <ac:spMk id="7" creationId="{BB3C803F-3EEC-F849-981E-D14FA1504E0B}"/>
          </ac:spMkLst>
        </pc:spChg>
        <pc:spChg chg="del">
          <ac:chgData name="FRANCISCO ADÃO ELOY JUNIOR" userId="ec5ac4ec-68f4-48bb-a4f1-9d67ae6bac78" providerId="ADAL" clId="{CF6C8743-F513-2C48-9B55-9D060F268D17}" dt="2024-10-25T20:20:49.651" v="97" actId="478"/>
          <ac:spMkLst>
            <pc:docMk/>
            <pc:sldMk cId="2537884174" sldId="298"/>
            <ac:spMk id="8" creationId="{B2EF0D99-998F-AF41-9F74-169D0A38962E}"/>
          </ac:spMkLst>
        </pc:spChg>
        <pc:spChg chg="del">
          <ac:chgData name="FRANCISCO ADÃO ELOY JUNIOR" userId="ec5ac4ec-68f4-48bb-a4f1-9d67ae6bac78" providerId="ADAL" clId="{CF6C8743-F513-2C48-9B55-9D060F268D17}" dt="2024-10-25T20:20:49.651" v="97" actId="478"/>
          <ac:spMkLst>
            <pc:docMk/>
            <pc:sldMk cId="2537884174" sldId="298"/>
            <ac:spMk id="9" creationId="{48875025-02ED-7049-AD33-D8E998220979}"/>
          </ac:spMkLst>
        </pc:spChg>
        <pc:spChg chg="del">
          <ac:chgData name="FRANCISCO ADÃO ELOY JUNIOR" userId="ec5ac4ec-68f4-48bb-a4f1-9d67ae6bac78" providerId="ADAL" clId="{CF6C8743-F513-2C48-9B55-9D060F268D17}" dt="2024-10-25T20:20:49.651" v="97" actId="478"/>
          <ac:spMkLst>
            <pc:docMk/>
            <pc:sldMk cId="2537884174" sldId="298"/>
            <ac:spMk id="10" creationId="{50A6277A-C5F0-0149-B5FA-1529720DFCC2}"/>
          </ac:spMkLst>
        </pc:spChg>
        <pc:spChg chg="add del mod">
          <ac:chgData name="FRANCISCO ADÃO ELOY JUNIOR" userId="ec5ac4ec-68f4-48bb-a4f1-9d67ae6bac78" providerId="ADAL" clId="{CF6C8743-F513-2C48-9B55-9D060F268D17}" dt="2024-10-25T20:20:47.328" v="96"/>
          <ac:spMkLst>
            <pc:docMk/>
            <pc:sldMk cId="2537884174" sldId="298"/>
            <ac:spMk id="11" creationId="{DD6B6C20-3BF9-1641-8E01-6CC42BB1573B}"/>
          </ac:spMkLst>
        </pc:spChg>
        <pc:picChg chg="add">
          <ac:chgData name="FRANCISCO ADÃO ELOY JUNIOR" userId="ec5ac4ec-68f4-48bb-a4f1-9d67ae6bac78" providerId="ADAL" clId="{CF6C8743-F513-2C48-9B55-9D060F268D17}" dt="2024-10-25T20:20:50.591" v="98"/>
          <ac:picMkLst>
            <pc:docMk/>
            <pc:sldMk cId="2537884174" sldId="298"/>
            <ac:picMk id="12" creationId="{34D24E18-87F8-2B48-9668-D3C256B05D4E}"/>
          </ac:picMkLst>
        </pc:picChg>
      </pc:sldChg>
      <pc:sldChg chg="add del">
        <pc:chgData name="FRANCISCO ADÃO ELOY JUNIOR" userId="ec5ac4ec-68f4-48bb-a4f1-9d67ae6bac78" providerId="ADAL" clId="{CF6C8743-F513-2C48-9B55-9D060F268D17}" dt="2024-10-25T20:53:31.851" v="145" actId="2696"/>
        <pc:sldMkLst>
          <pc:docMk/>
          <pc:sldMk cId="3941903635" sldId="299"/>
        </pc:sldMkLst>
      </pc:sldChg>
      <pc:sldChg chg="add del">
        <pc:chgData name="FRANCISCO ADÃO ELOY JUNIOR" userId="ec5ac4ec-68f4-48bb-a4f1-9d67ae6bac78" providerId="ADAL" clId="{CF6C8743-F513-2C48-9B55-9D060F268D17}" dt="2024-10-25T20:54:51.907" v="149" actId="2696"/>
        <pc:sldMkLst>
          <pc:docMk/>
          <pc:sldMk cId="4286540408" sldId="299"/>
        </pc:sldMkLst>
      </pc:sldChg>
      <pc:sldChg chg="modSp add">
        <pc:chgData name="FRANCISCO ADÃO ELOY JUNIOR" userId="ec5ac4ec-68f4-48bb-a4f1-9d67ae6bac78" providerId="ADAL" clId="{CF6C8743-F513-2C48-9B55-9D060F268D17}" dt="2024-10-25T20:54:59.611" v="155" actId="20577"/>
        <pc:sldMkLst>
          <pc:docMk/>
          <pc:sldMk cId="3079636149" sldId="300"/>
        </pc:sldMkLst>
        <pc:spChg chg="mod">
          <ac:chgData name="FRANCISCO ADÃO ELOY JUNIOR" userId="ec5ac4ec-68f4-48bb-a4f1-9d67ae6bac78" providerId="ADAL" clId="{CF6C8743-F513-2C48-9B55-9D060F268D17}" dt="2024-10-25T20:54:59.611" v="155" actId="20577"/>
          <ac:spMkLst>
            <pc:docMk/>
            <pc:sldMk cId="3079636149" sldId="300"/>
            <ac:spMk id="7" creationId="{D0733812-DAF2-8854-AC6A-D20D22E420E5}"/>
          </ac:spMkLst>
        </pc:spChg>
      </pc:sldChg>
      <pc:sldChg chg="add">
        <pc:chgData name="FRANCISCO ADÃO ELOY JUNIOR" userId="ec5ac4ec-68f4-48bb-a4f1-9d67ae6bac78" providerId="ADAL" clId="{CF6C8743-F513-2C48-9B55-9D060F268D17}" dt="2024-10-25T20:54:50.164" v="148"/>
        <pc:sldMkLst>
          <pc:docMk/>
          <pc:sldMk cId="1127244305" sldId="540"/>
        </pc:sldMkLst>
      </pc:sldChg>
      <pc:sldChg chg="addSp delSp modSp add">
        <pc:chgData name="FRANCISCO ADÃO ELOY JUNIOR" userId="ec5ac4ec-68f4-48bb-a4f1-9d67ae6bac78" providerId="ADAL" clId="{CF6C8743-F513-2C48-9B55-9D060F268D17}" dt="2024-11-01T01:49:48.747" v="188"/>
        <pc:sldMkLst>
          <pc:docMk/>
          <pc:sldMk cId="2496906465" sldId="541"/>
        </pc:sldMkLst>
        <pc:spChg chg="del">
          <ac:chgData name="FRANCISCO ADÃO ELOY JUNIOR" userId="ec5ac4ec-68f4-48bb-a4f1-9d67ae6bac78" providerId="ADAL" clId="{CF6C8743-F513-2C48-9B55-9D060F268D17}" dt="2024-11-01T01:49:44.181" v="187" actId="478"/>
          <ac:spMkLst>
            <pc:docMk/>
            <pc:sldMk cId="2496906465" sldId="541"/>
            <ac:spMk id="2" creationId="{87000DE2-CA00-C242-81D0-FB1EA06E4D3E}"/>
          </ac:spMkLst>
        </pc:spChg>
        <pc:spChg chg="del">
          <ac:chgData name="FRANCISCO ADÃO ELOY JUNIOR" userId="ec5ac4ec-68f4-48bb-a4f1-9d67ae6bac78" providerId="ADAL" clId="{CF6C8743-F513-2C48-9B55-9D060F268D17}" dt="2024-11-01T01:49:44.181" v="187" actId="478"/>
          <ac:spMkLst>
            <pc:docMk/>
            <pc:sldMk cId="2496906465" sldId="541"/>
            <ac:spMk id="3" creationId="{634BDB01-FCCB-C447-8472-B2D4138284E5}"/>
          </ac:spMkLst>
        </pc:spChg>
        <pc:spChg chg="del">
          <ac:chgData name="FRANCISCO ADÃO ELOY JUNIOR" userId="ec5ac4ec-68f4-48bb-a4f1-9d67ae6bac78" providerId="ADAL" clId="{CF6C8743-F513-2C48-9B55-9D060F268D17}" dt="2024-11-01T01:49:44.181" v="187" actId="478"/>
          <ac:spMkLst>
            <pc:docMk/>
            <pc:sldMk cId="2496906465" sldId="541"/>
            <ac:spMk id="4" creationId="{575E3CDC-0DCC-044F-AF8F-95AAE8B68716}"/>
          </ac:spMkLst>
        </pc:spChg>
        <pc:spChg chg="del">
          <ac:chgData name="FRANCISCO ADÃO ELOY JUNIOR" userId="ec5ac4ec-68f4-48bb-a4f1-9d67ae6bac78" providerId="ADAL" clId="{CF6C8743-F513-2C48-9B55-9D060F268D17}" dt="2024-11-01T01:49:44.181" v="187" actId="478"/>
          <ac:spMkLst>
            <pc:docMk/>
            <pc:sldMk cId="2496906465" sldId="541"/>
            <ac:spMk id="5" creationId="{AF104F2C-7E98-1740-A5A2-DB13674D088F}"/>
          </ac:spMkLst>
        </pc:spChg>
        <pc:spChg chg="del">
          <ac:chgData name="FRANCISCO ADÃO ELOY JUNIOR" userId="ec5ac4ec-68f4-48bb-a4f1-9d67ae6bac78" providerId="ADAL" clId="{CF6C8743-F513-2C48-9B55-9D060F268D17}" dt="2024-11-01T01:49:44.181" v="187" actId="478"/>
          <ac:spMkLst>
            <pc:docMk/>
            <pc:sldMk cId="2496906465" sldId="541"/>
            <ac:spMk id="6" creationId="{56DE3C16-88D3-BD40-A7DD-225F4096EA4A}"/>
          </ac:spMkLst>
        </pc:spChg>
        <pc:spChg chg="del">
          <ac:chgData name="FRANCISCO ADÃO ELOY JUNIOR" userId="ec5ac4ec-68f4-48bb-a4f1-9d67ae6bac78" providerId="ADAL" clId="{CF6C8743-F513-2C48-9B55-9D060F268D17}" dt="2024-11-01T01:49:44.181" v="187" actId="478"/>
          <ac:spMkLst>
            <pc:docMk/>
            <pc:sldMk cId="2496906465" sldId="541"/>
            <ac:spMk id="7" creationId="{C8B16DDA-7A70-5D4E-9768-43C5D3DD921E}"/>
          </ac:spMkLst>
        </pc:spChg>
        <pc:spChg chg="del">
          <ac:chgData name="FRANCISCO ADÃO ELOY JUNIOR" userId="ec5ac4ec-68f4-48bb-a4f1-9d67ae6bac78" providerId="ADAL" clId="{CF6C8743-F513-2C48-9B55-9D060F268D17}" dt="2024-11-01T01:49:44.181" v="187" actId="478"/>
          <ac:spMkLst>
            <pc:docMk/>
            <pc:sldMk cId="2496906465" sldId="541"/>
            <ac:spMk id="8" creationId="{C6AD8049-4448-BA4B-A50A-BE06054D18FB}"/>
          </ac:spMkLst>
        </pc:spChg>
        <pc:spChg chg="add del">
          <ac:chgData name="FRANCISCO ADÃO ELOY JUNIOR" userId="ec5ac4ec-68f4-48bb-a4f1-9d67ae6bac78" providerId="ADAL" clId="{CF6C8743-F513-2C48-9B55-9D060F268D17}" dt="2024-11-01T01:49:44.181" v="187" actId="478"/>
          <ac:spMkLst>
            <pc:docMk/>
            <pc:sldMk cId="2496906465" sldId="541"/>
            <ac:spMk id="9" creationId="{B7C156D9-3F26-6B4D-807B-5F1BA05555E7}"/>
          </ac:spMkLst>
        </pc:spChg>
        <pc:spChg chg="del">
          <ac:chgData name="FRANCISCO ADÃO ELOY JUNIOR" userId="ec5ac4ec-68f4-48bb-a4f1-9d67ae6bac78" providerId="ADAL" clId="{CF6C8743-F513-2C48-9B55-9D060F268D17}" dt="2024-11-01T01:49:44.181" v="187" actId="478"/>
          <ac:spMkLst>
            <pc:docMk/>
            <pc:sldMk cId="2496906465" sldId="541"/>
            <ac:spMk id="10" creationId="{088EE81C-CD07-7643-BBF9-BB02955037FC}"/>
          </ac:spMkLst>
        </pc:spChg>
        <pc:picChg chg="add del mod">
          <ac:chgData name="FRANCISCO ADÃO ELOY JUNIOR" userId="ec5ac4ec-68f4-48bb-a4f1-9d67ae6bac78" providerId="ADAL" clId="{CF6C8743-F513-2C48-9B55-9D060F268D17}" dt="2024-11-01T01:49:39.893" v="186"/>
          <ac:picMkLst>
            <pc:docMk/>
            <pc:sldMk cId="2496906465" sldId="541"/>
            <ac:picMk id="12" creationId="{DB48A477-C700-474A-8D91-AF13F330BED1}"/>
          </ac:picMkLst>
        </pc:picChg>
        <pc:picChg chg="add mod">
          <ac:chgData name="FRANCISCO ADÃO ELOY JUNIOR" userId="ec5ac4ec-68f4-48bb-a4f1-9d67ae6bac78" providerId="ADAL" clId="{CF6C8743-F513-2C48-9B55-9D060F268D17}" dt="2024-11-01T01:49:48.747" v="188"/>
          <ac:picMkLst>
            <pc:docMk/>
            <pc:sldMk cId="2496906465" sldId="541"/>
            <ac:picMk id="14" creationId="{061C6DFA-680F-D94C-9BFD-30D6E97E2EBB}"/>
          </ac:picMkLst>
        </pc:picChg>
      </pc:sldChg>
    </pc:docChg>
  </pc:docChgLst>
  <pc:docChgLst>
    <pc:chgData name="FRANCISCO ADÃO ELOY JUNIOR" userId="S::francisco.eloy@fatec.sp.gov.br::ec5ac4ec-68f4-48bb-a4f1-9d67ae6bac78" providerId="AD" clId="Web-{36FA755C-F36B-063D-FF35-CB4983C1DF59}"/>
    <pc:docChg chg="addSld modSld">
      <pc:chgData name="FRANCISCO ADÃO ELOY JUNIOR" userId="S::francisco.eloy@fatec.sp.gov.br::ec5ac4ec-68f4-48bb-a4f1-9d67ae6bac78" providerId="AD" clId="Web-{36FA755C-F36B-063D-FF35-CB4983C1DF59}" dt="2024-10-10T18:33:56.335" v="10"/>
      <pc:docMkLst>
        <pc:docMk/>
      </pc:docMkLst>
      <pc:sldChg chg="addSp modSp mod setBg">
        <pc:chgData name="FRANCISCO ADÃO ELOY JUNIOR" userId="S::francisco.eloy@fatec.sp.gov.br::ec5ac4ec-68f4-48bb-a4f1-9d67ae6bac78" providerId="AD" clId="Web-{36FA755C-F36B-063D-FF35-CB4983C1DF59}" dt="2024-10-10T18:33:28.646" v="9"/>
        <pc:sldMkLst>
          <pc:docMk/>
          <pc:sldMk cId="4216872342" sldId="258"/>
        </pc:sldMkLst>
        <pc:spChg chg="mo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2" creationId="{5748672E-9C76-AA49-BDDE-1369CE5AECBF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8" creationId="{C1DD1A8A-57D5-4A81-AD04-532B043C5611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28.646" v="9"/>
          <ac:spMkLst>
            <pc:docMk/>
            <pc:sldMk cId="4216872342" sldId="258"/>
            <ac:spMk id="10" creationId="{007891EC-4501-44ED-A8C8-B11B6DB767AB}"/>
          </ac:spMkLst>
        </pc:spChg>
        <pc:picChg chg="add">
          <ac:chgData name="FRANCISCO ADÃO ELOY JUNIOR" userId="S::francisco.eloy@fatec.sp.gov.br::ec5ac4ec-68f4-48bb-a4f1-9d67ae6bac78" providerId="AD" clId="Web-{36FA755C-F36B-063D-FF35-CB4983C1DF59}" dt="2024-10-10T18:33:28.646" v="9"/>
          <ac:picMkLst>
            <pc:docMk/>
            <pc:sldMk cId="4216872342" sldId="258"/>
            <ac:picMk id="4" creationId="{A5618C6F-8E73-BB8D-415F-033A50AEBF2D}"/>
          </ac:picMkLst>
        </pc:picChg>
      </pc:sldChg>
      <pc:sldChg chg="addSp delSp modSp mod setBg">
        <pc:chgData name="FRANCISCO ADÃO ELOY JUNIOR" userId="S::francisco.eloy@fatec.sp.gov.br::ec5ac4ec-68f4-48bb-a4f1-9d67ae6bac78" providerId="AD" clId="Web-{36FA755C-F36B-063D-FF35-CB4983C1DF59}" dt="2024-10-10T18:33:16.739" v="8"/>
        <pc:sldMkLst>
          <pc:docMk/>
          <pc:sldMk cId="2222766857" sldId="259"/>
        </pc:sldMkLst>
        <pc:spChg chg="mo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" creationId="{D065315B-43E7-4B42-AB51-0D8FD8517A51}"/>
          </ac:spMkLst>
        </pc:spChg>
        <pc:spChg chg="mo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3" creationId="{7C1C591F-3761-2249-BE4B-F9A0DFC56AF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8" creationId="{09588DA8-065E-4F6F-8EFD-43104AB2E0CF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2.598" v="1"/>
          <ac:spMkLst>
            <pc:docMk/>
            <pc:sldMk cId="2222766857" sldId="259"/>
            <ac:spMk id="9" creationId="{F13C74B1-5B17-4795-BED0-7140497B445A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0" creationId="{C4285719-470E-454C-AF62-8323075F1F5B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2.598" v="1"/>
          <ac:spMkLst>
            <pc:docMk/>
            <pc:sldMk cId="2222766857" sldId="259"/>
            <ac:spMk id="11" creationId="{D4974D33-8DC5-464E-8C6D-BE58F0669C17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2" creationId="{CD9FE4EF-C4D8-49A0-B2FF-81D8DB7D8A24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8.582" v="3"/>
          <ac:spMkLst>
            <pc:docMk/>
            <pc:sldMk cId="2222766857" sldId="259"/>
            <ac:spMk id="13" creationId="{2C61293E-6EBE-43EF-A52C-9BEBFD7679D4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2:58.582" v="3"/>
          <ac:spMkLst>
            <pc:docMk/>
            <pc:sldMk cId="2222766857" sldId="259"/>
            <ac:spMk id="15" creationId="{21540236-BFD5-4A9D-8840-4703E7F7682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6" creationId="{D2B78728-A580-49A7-84F9-6EF6F583ADE0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7" creationId="{4300840D-0A0B-4512-BACA-B439D5B9C57C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18" creationId="{38FAA1A1-D861-433F-88FA-1E9D6FD31D11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01.942" v="5"/>
          <ac:spMkLst>
            <pc:docMk/>
            <pc:sldMk cId="2222766857" sldId="259"/>
            <ac:spMk id="20" creationId="{8D71EDA1-87BF-4D5D-AB79-F346FD19278A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2" creationId="{907EF6B7-1338-4443-8C46-6A318D952DFD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3" creationId="{DAAE4CDD-124C-4DCF-9584-B6033B545DD5}"/>
          </ac:spMkLst>
        </pc:spChg>
        <pc:spChg chg="add del">
          <ac:chgData name="FRANCISCO ADÃO ELOY JUNIOR" userId="S::francisco.eloy@fatec.sp.gov.br::ec5ac4ec-68f4-48bb-a4f1-9d67ae6bac78" providerId="AD" clId="Web-{36FA755C-F36B-063D-FF35-CB4983C1DF59}" dt="2024-10-10T18:33:16.724" v="7"/>
          <ac:spMkLst>
            <pc:docMk/>
            <pc:sldMk cId="2222766857" sldId="259"/>
            <ac:spMk id="24" creationId="{081E4A58-353D-44AE-B2FC-2A74E2E400F7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6" creationId="{2C61293E-6EBE-43EF-A52C-9BEBFD7679D4}"/>
          </ac:spMkLst>
        </pc:spChg>
        <pc:spChg chg="add">
          <ac:chgData name="FRANCISCO ADÃO ELOY JUNIOR" userId="S::francisco.eloy@fatec.sp.gov.br::ec5ac4ec-68f4-48bb-a4f1-9d67ae6bac78" providerId="AD" clId="Web-{36FA755C-F36B-063D-FF35-CB4983C1DF59}" dt="2024-10-10T18:33:16.739" v="8"/>
          <ac:spMkLst>
            <pc:docMk/>
            <pc:sldMk cId="2222766857" sldId="259"/>
            <ac:spMk id="28" creationId="{21540236-BFD5-4A9D-8840-4703E7F76825}"/>
          </ac:spMkLst>
        </pc:spChg>
        <pc:picChg chg="add del">
          <ac:chgData name="FRANCISCO ADÃO ELOY JUNIOR" userId="S::francisco.eloy@fatec.sp.gov.br::ec5ac4ec-68f4-48bb-a4f1-9d67ae6bac78" providerId="AD" clId="Web-{36FA755C-F36B-063D-FF35-CB4983C1DF59}" dt="2024-10-10T18:32:52.598" v="1"/>
          <ac:picMkLst>
            <pc:docMk/>
            <pc:sldMk cId="2222766857" sldId="259"/>
            <ac:picMk id="5" creationId="{546D9BD4-3F62-FD5A-3B6F-5786F0C0F262}"/>
          </ac:picMkLst>
        </pc:picChg>
        <pc:picChg chg="add del">
          <ac:chgData name="FRANCISCO ADÃO ELOY JUNIOR" userId="S::francisco.eloy@fatec.sp.gov.br::ec5ac4ec-68f4-48bb-a4f1-9d67ae6bac78" providerId="AD" clId="Web-{36FA755C-F36B-063D-FF35-CB4983C1DF59}" dt="2024-10-10T18:32:58.582" v="3"/>
          <ac:picMkLst>
            <pc:docMk/>
            <pc:sldMk cId="2222766857" sldId="259"/>
            <ac:picMk id="14" creationId="{7FD7CC02-0F02-8608-E231-EA0C411F6ED3}"/>
          </ac:picMkLst>
        </pc:picChg>
        <pc:picChg chg="add">
          <ac:chgData name="FRANCISCO ADÃO ELOY JUNIOR" userId="S::francisco.eloy@fatec.sp.gov.br::ec5ac4ec-68f4-48bb-a4f1-9d67ae6bac78" providerId="AD" clId="Web-{36FA755C-F36B-063D-FF35-CB4983C1DF59}" dt="2024-10-10T18:33:16.739" v="8"/>
          <ac:picMkLst>
            <pc:docMk/>
            <pc:sldMk cId="2222766857" sldId="259"/>
            <ac:picMk id="27" creationId="{7FD7CC02-0F02-8608-E231-EA0C411F6ED3}"/>
          </ac:picMkLst>
        </pc:picChg>
      </pc:sldChg>
      <pc:sldChg chg="new">
        <pc:chgData name="FRANCISCO ADÃO ELOY JUNIOR" userId="S::francisco.eloy@fatec.sp.gov.br::ec5ac4ec-68f4-48bb-a4f1-9d67ae6bac78" providerId="AD" clId="Web-{36FA755C-F36B-063D-FF35-CB4983C1DF59}" dt="2024-10-10T18:33:56.335" v="10"/>
        <pc:sldMkLst>
          <pc:docMk/>
          <pc:sldMk cId="388312696" sldId="260"/>
        </pc:sldMkLst>
      </pc:sldChg>
    </pc:docChg>
  </pc:docChgLst>
  <pc:docChgLst>
    <pc:chgData name="FRANCISCO ADÃO ELOY JUNIOR" userId="ec5ac4ec-68f4-48bb-a4f1-9d67ae6bac78" providerId="ADAL" clId="{5A0E22F0-1F64-9E44-A968-E8CBFCEB521D}"/>
    <pc:docChg chg="addSld modSld">
      <pc:chgData name="FRANCISCO ADÃO ELOY JUNIOR" userId="ec5ac4ec-68f4-48bb-a4f1-9d67ae6bac78" providerId="ADAL" clId="{5A0E22F0-1F64-9E44-A968-E8CBFCEB521D}" dt="2024-10-24T22:16:42.873" v="10"/>
      <pc:docMkLst>
        <pc:docMk/>
      </pc:docMkLst>
      <pc:sldChg chg="modSp add">
        <pc:chgData name="FRANCISCO ADÃO ELOY JUNIOR" userId="ec5ac4ec-68f4-48bb-a4f1-9d67ae6bac78" providerId="ADAL" clId="{5A0E22F0-1F64-9E44-A968-E8CBFCEB521D}" dt="2024-10-24T22:16:21.655" v="9" actId="20577"/>
        <pc:sldMkLst>
          <pc:docMk/>
          <pc:sldMk cId="4133437405" sldId="264"/>
        </pc:sldMkLst>
        <pc:spChg chg="mod">
          <ac:chgData name="FRANCISCO ADÃO ELOY JUNIOR" userId="ec5ac4ec-68f4-48bb-a4f1-9d67ae6bac78" providerId="ADAL" clId="{5A0E22F0-1F64-9E44-A968-E8CBFCEB521D}" dt="2024-10-24T22:16:21.655" v="9" actId="20577"/>
          <ac:spMkLst>
            <pc:docMk/>
            <pc:sldMk cId="4133437405" sldId="264"/>
            <ac:spMk id="2" creationId="{B885A6AA-D81C-6E01-58E6-D7ED9233D9A6}"/>
          </ac:spMkLst>
        </pc:spChg>
      </pc:sldChg>
      <pc:sldChg chg="add">
        <pc:chgData name="FRANCISCO ADÃO ELOY JUNIOR" userId="ec5ac4ec-68f4-48bb-a4f1-9d67ae6bac78" providerId="ADAL" clId="{5A0E22F0-1F64-9E44-A968-E8CBFCEB521D}" dt="2024-10-24T22:16:42.873" v="10"/>
        <pc:sldMkLst>
          <pc:docMk/>
          <pc:sldMk cId="1185989432" sldId="26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BC49CC-93D2-4B10-9A06-E6B1480CD370}" type="datetimeFigureOut">
              <a:t>31/10/2024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28FE38-1DE9-4AFE-B5D5-7E0B13A8715D}" type="slidenum"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41933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4306" y="28800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2108" y="430420"/>
            <a:ext cx="1576789" cy="377957"/>
          </a:xfrm>
          <a:prstGeom prst="rect">
            <a:avLst/>
          </a:prstGeom>
        </p:spPr>
      </p:pic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1DE841D4-EA1F-064D-AF9E-EEF9E416878B}"/>
              </a:ext>
            </a:extLst>
          </p:cNvPr>
          <p:cNvCxnSpPr/>
          <p:nvPr userDrawn="1"/>
        </p:nvCxnSpPr>
        <p:spPr>
          <a:xfrm>
            <a:off x="77118" y="950789"/>
            <a:ext cx="11976711" cy="0"/>
          </a:xfrm>
          <a:prstGeom prst="line">
            <a:avLst/>
          </a:prstGeom>
          <a:ln>
            <a:solidFill>
              <a:srgbClr val="43545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4984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362553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537496"/>
            <a:ext cx="3259180" cy="1215184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712973" y="1925949"/>
            <a:ext cx="3259182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712973" y="2537495"/>
            <a:ext cx="3259180" cy="1197477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7011488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7011488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BB6EDE2-F53E-7B97-FF80-7764EECA4CCF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85188" y="0"/>
            <a:ext cx="3706812" cy="685800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621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681E5-DE3E-1E52-3179-344AB5B2A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9A41B8-CF99-8A7C-E16D-CFEF1E099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989524-6BA7-0F2E-1749-175C69286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6574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E6759F-66EA-8EE3-A2F4-F15BA2F9B5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548357-3F2C-483C-C0FC-FD9FB673C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0309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503092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9834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16864" y="228600"/>
            <a:ext cx="10871200" cy="9906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fontAlgn="auto"/>
            <a:endParaRPr kumimoji="0" lang="en-US" strike="noStrike" noProof="1"/>
          </a:p>
        </p:txBody>
      </p:sp>
      <p:sp>
        <p:nvSpPr>
          <p:cNvPr id="8" name="Espaço Reservado para Conteúdo 7"/>
          <p:cNvSpPr>
            <a:spLocks noGrp="1"/>
          </p:cNvSpPr>
          <p:nvPr>
            <p:ph sz="quarter" idx="1" hasCustomPrompt="1"/>
          </p:nvPr>
        </p:nvSpPr>
        <p:spPr>
          <a:xfrm>
            <a:off x="816864" y="1600200"/>
            <a:ext cx="10871200" cy="4495800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</a:lstStyle>
          <a:p>
            <a:pPr lvl="0" eaLnBrk="1" fontAlgn="auto" latinLnBrk="0" hangingPunct="1"/>
            <a:endParaRPr/>
          </a:p>
          <a:p>
            <a:pPr lvl="1" eaLnBrk="1" fontAlgn="auto" latinLnBrk="0" hangingPunct="1"/>
            <a:endParaRPr/>
          </a:p>
          <a:p>
            <a:pPr lvl="2" eaLnBrk="1" fontAlgn="auto" latinLnBrk="0" hangingPunct="1"/>
            <a:endParaRPr/>
          </a:p>
          <a:p>
            <a:pPr lvl="3" eaLnBrk="1" fontAlgn="auto" latinLnBrk="0" hangingPunct="1"/>
            <a:endParaRPr/>
          </a:p>
          <a:p>
            <a:pPr lvl="4" eaLnBrk="1" fontAlgn="auto" latinLnBrk="0" hangingPunct="1"/>
            <a:endParaRPr kumimoji="0" lang="en-US" strike="noStrike" noProof="1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3831447-C893-4FB7-A405-85B25DF4EE90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  <a:t>‹nº›</a:t>
            </a:fld>
            <a:endParaRPr kumimoji="0" lang="en-US" altLang="zh-CN" sz="1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8165605"/>
      </p:ext>
    </p:extLst>
  </p:cSld>
  <p:clrMapOvr>
    <a:masterClrMapping/>
  </p:clrMapOvr>
  <p:transition>
    <p:blinds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D19483-F0F7-D548-BE39-82CD7A0E11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487248"/>
            <a:ext cx="10515600" cy="1325563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70382C-3F66-C04F-BBB2-E752130D4D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07605" y="649937"/>
            <a:ext cx="1576789" cy="377957"/>
          </a:xfrm>
          <a:prstGeom prst="rect">
            <a:avLst/>
          </a:prstGeo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515B043-7AE7-1D42-B1C9-EA2A10209D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174206" y="3812811"/>
            <a:ext cx="5843587" cy="58820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pt-BR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027108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A4A77-C0EC-E90C-087A-E71757299B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" y="3926541"/>
            <a:ext cx="10972800" cy="1663044"/>
          </a:xfrm>
          <a:prstGeom prst="rect">
            <a:avLst/>
          </a:prstGeom>
        </p:spPr>
        <p:txBody>
          <a:bodyPr anchor="b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65AB453-76B0-1DBA-9EE3-645CA98047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" y="5735636"/>
            <a:ext cx="10972800" cy="474663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R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729D4B-20DA-C5A9-370C-5C556DC7C2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C23F1A-779F-4295-3160-E943DBC04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849934F-55C5-A548-E041-1CB8C42DF0E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926541"/>
          </a:xfr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7411664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0518"/>
            <a:ext cx="6970824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4" y="2222065"/>
            <a:ext cx="6970825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7745948-92EA-3E8A-1DBC-45422E918504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1580323" y="3143243"/>
            <a:ext cx="6139069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87155554-9334-F8D5-FA7F-80CF2FB3BC78}"/>
              </a:ext>
            </a:extLst>
          </p:cNvPr>
          <p:cNvSpPr>
            <a:spLocks noGrp="1"/>
          </p:cNvSpPr>
          <p:nvPr>
            <p:ph type="body" sz="half" idx="14"/>
          </p:nvPr>
        </p:nvSpPr>
        <p:spPr>
          <a:xfrm>
            <a:off x="1580323" y="3754790"/>
            <a:ext cx="6139068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A44C718E-DBD5-B640-39D2-7860AFE27FFB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960666" y="4717060"/>
            <a:ext cx="697082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BB073C5F-2FFF-4B6A-E630-E112FB5B952B}"/>
              </a:ext>
            </a:extLst>
          </p:cNvPr>
          <p:cNvSpPr>
            <a:spLocks noGrp="1"/>
          </p:cNvSpPr>
          <p:nvPr>
            <p:ph type="body" sz="half" idx="16"/>
          </p:nvPr>
        </p:nvSpPr>
        <p:spPr>
          <a:xfrm>
            <a:off x="960666" y="5328607"/>
            <a:ext cx="6970822" cy="702959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Date Placeholder 15">
            <a:extLst>
              <a:ext uri="{FF2B5EF4-FFF2-40B4-BE49-F238E27FC236}">
                <a16:creationId xmlns:a16="http://schemas.microsoft.com/office/drawing/2014/main" id="{30843267-C01A-455A-D8A3-E8A7C6CFB0F6}"/>
              </a:ext>
            </a:extLst>
          </p:cNvPr>
          <p:cNvSpPr>
            <a:spLocks noGrp="1"/>
          </p:cNvSpPr>
          <p:nvPr>
            <p:ph type="dt" sz="half" idx="18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1DAE6A71-9FA2-20A0-D992-DEBF7FF3301E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85D3E6-EA9D-9DE8-6317-6DF86AEEDB4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4821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2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AC6C789A-7FB2-432A-6019-3F62E5386F29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xfrm>
            <a:off x="7987745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F672CBAF-4BDE-95E9-99A1-9EDDBDEF84DC}"/>
              </a:ext>
            </a:extLst>
          </p:cNvPr>
          <p:cNvSpPr>
            <a:spLocks noGrp="1"/>
          </p:cNvSpPr>
          <p:nvPr>
            <p:ph type="body" sz="half" idx="22"/>
          </p:nvPr>
        </p:nvSpPr>
        <p:spPr>
          <a:xfrm>
            <a:off x="7987745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9EA2C811-2433-C4B8-E818-972740C4960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609600" y="5692875"/>
            <a:ext cx="10972800" cy="539496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543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2C780-6C1C-A81B-5B9E-735DFD6F43D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369902" y="2185522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29AB7CE-949B-41D7-A673-06B30968CD01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4369902" y="2797069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7" y="2185521"/>
            <a:ext cx="3452196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3452194" cy="830639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26241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095664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7212496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1F48CE7A-5E89-3480-B862-44BFAC429981}"/>
              </a:ext>
            </a:extLst>
          </p:cNvPr>
          <p:cNvSpPr>
            <a:spLocks noGrp="1"/>
          </p:cNvSpPr>
          <p:nvPr>
            <p:ph type="body" idx="24"/>
          </p:nvPr>
        </p:nvSpPr>
        <p:spPr>
          <a:xfrm>
            <a:off x="761996" y="2185521"/>
            <a:ext cx="5334003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CF0CF5-EF6E-47A1-80D2-088122A0E64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761997" y="2797068"/>
            <a:ext cx="5334002" cy="2044898"/>
          </a:xfrm>
        </p:spPr>
        <p:txBody>
          <a:bodyPr>
            <a:noAutofit/>
          </a:bodyPr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BA198D21-2409-AA26-2882-9757585EE7C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822096" y="1594022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232423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3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0665" y="1611728"/>
            <a:ext cx="6922301" cy="562749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0665" y="2178669"/>
            <a:ext cx="6922300" cy="837012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D9276F28-A527-C906-EE7C-5440E0C56B8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931490" y="2031153"/>
            <a:ext cx="3650910" cy="3650910"/>
          </a:xfrm>
          <a:prstGeom prst="ellipse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1146198" y="3092460"/>
            <a:ext cx="6736768" cy="622646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1146197" y="3689968"/>
            <a:ext cx="6736767" cy="926101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1378113" y="4763061"/>
            <a:ext cx="6504852" cy="5819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1378112" y="5380382"/>
            <a:ext cx="6504851" cy="865633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231F54DF-E984-A005-B56B-B62147C13B6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39138" y="6538913"/>
            <a:ext cx="3243262" cy="182562"/>
          </a:xfrm>
        </p:spPr>
        <p:txBody>
          <a:bodyPr>
            <a:noAutofit/>
          </a:bodyPr>
          <a:lstStyle>
            <a:lvl1pPr marL="0" indent="0" algn="r">
              <a:buNone/>
              <a:defRPr sz="10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071602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lumns(4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DBA23-25B7-954B-D646-B91AE038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3537"/>
            <a:ext cx="10972800" cy="12304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8791D4-7662-2DFB-077F-25FC6921C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B87723-B8F5-CDD2-6B9D-229B99F03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21325FB-E0FE-AAA4-853C-618899B581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2439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2B210CD-96D1-D9FB-6DF0-62266CCB6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62439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92E382-FE6E-A17E-2B3A-9F3E4C7A7D21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6426387" y="1925949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8A7E81-D817-3ABE-B656-52FF60EF020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426387" y="2537496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E8347DD8-16D7-B434-07E6-BD26F45B6DE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60665" y="3752680"/>
            <a:ext cx="5157787" cy="593840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C7114E8C-EF4A-11ED-19FB-2D8B5FEC3A69}"/>
              </a:ext>
            </a:extLst>
          </p:cNvPr>
          <p:cNvSpPr>
            <a:spLocks noGrp="1"/>
          </p:cNvSpPr>
          <p:nvPr>
            <p:ph type="body" sz="half" idx="21"/>
          </p:nvPr>
        </p:nvSpPr>
        <p:spPr>
          <a:xfrm>
            <a:off x="960665" y="4364227"/>
            <a:ext cx="5157786" cy="883256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1C98F61-9164-7CDA-F0A4-B90327F23F7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26200" y="3752850"/>
            <a:ext cx="5156200" cy="2457450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2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5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7772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5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357E25-C674-3745-6594-912F15B98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1847056"/>
            <a:ext cx="106299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64DF9-DAEC-F283-848F-16438F855A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A0EC6-5648-844A-8827-911B00959032}" type="datetimeFigureOut">
              <a:rPr lang="en-US" smtClean="0"/>
              <a:t>10/31/24</a:t>
            </a:fld>
            <a:endParaRPr lang="en-US"/>
          </a:p>
        </p:txBody>
      </p:sp>
      <p:sp>
        <p:nvSpPr>
          <p:cNvPr id="10" name="Title Placeholder 9">
            <a:extLst>
              <a:ext uri="{FF2B5EF4-FFF2-40B4-BE49-F238E27FC236}">
                <a16:creationId xmlns:a16="http://schemas.microsoft.com/office/drawing/2014/main" id="{2390A06B-2D1F-A145-446B-BF2680524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3537"/>
            <a:ext cx="10629900" cy="12366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D227A9A-BF27-C878-C29C-004A9358CE3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139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71" r:id="rId4"/>
    <p:sldLayoutId id="2147483672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60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75000"/>
              <a:lumOff val="25000"/>
            </a:schemeClr>
          </a:solidFill>
          <a:latin typeface="+mn-lt"/>
          <a:ea typeface="+mj-ea"/>
          <a:cs typeface="MV Boli" panose="0200050003020009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">
          <p15:clr>
            <a:srgbClr val="F26B43"/>
          </p15:clr>
        </p15:guide>
        <p15:guide id="2" pos="384">
          <p15:clr>
            <a:srgbClr val="F26B43"/>
          </p15:clr>
        </p15:guide>
        <p15:guide id="3" pos="600">
          <p15:clr>
            <a:srgbClr val="F26B43"/>
          </p15:clr>
        </p15:guide>
        <p15:guide id="4" pos="7296">
          <p15:clr>
            <a:srgbClr val="F26B43"/>
          </p15:clr>
        </p15:guide>
        <p15:guide id="5" orient="horz" pos="3912">
          <p15:clr>
            <a:srgbClr val="F26B43"/>
          </p15:clr>
        </p15:guide>
        <p15:guide id="6" orient="horz" pos="1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https://github.com/JuniorEloy/FATEC-Scripts" TargetMode="Externa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Aula de Scripts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t-BR" sz="1000" dirty="0">
                <a:latin typeface="Helvetica Neue"/>
                <a:hlinkClick r:id="rId2"/>
              </a:rPr>
              <a:t>https://github.com/JuniorEloy/FATEC-Scripts</a:t>
            </a:r>
            <a:endParaRPr lang="pt-BR" sz="1000" dirty="0">
              <a:latin typeface="Helvetica Neue"/>
            </a:endParaRPr>
          </a:p>
          <a:p>
            <a:r>
              <a:rPr lang="pt-BR" sz="1000" dirty="0">
                <a:latin typeface="Helvetica Neue"/>
              </a:rPr>
              <a:t>Começamos 19:15 </a:t>
            </a:r>
            <a:endParaRPr lang="pt-BR" dirty="0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215266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34D24E18-87F8-2B48-9668-D3C256B05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884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0693558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061C6DFA-680F-D94C-9BFD-30D6E97E2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89610"/>
            <a:ext cx="12192000" cy="547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4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Exercício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Design</a:t>
            </a:r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079636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929F18-2438-BEEC-2264-708BA0C20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cs typeface="MV Boli"/>
              </a:rPr>
              <a:t>Como serei avaliado?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FA42642-B658-A218-1EE1-019F548F4C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ea typeface="Roboto"/>
                <a:cs typeface="Roboto"/>
              </a:rPr>
              <a:t>Calculo</a:t>
            </a:r>
            <a:endParaRPr lang="pt-BR" dirty="0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A0DDBDF-216E-D621-42E0-92369C4C5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latin typeface="Roboto"/>
                <a:ea typeface="Roboto"/>
                <a:cs typeface="Roboto"/>
              </a:rPr>
              <a:t>(((P1 * 0.3) + (T1 * 0.7)) /2) + (((P2 * 0.3) + (T2 * 0.7)) /2)</a:t>
            </a:r>
            <a:endParaRPr lang="pt-BR" dirty="0"/>
          </a:p>
        </p:txBody>
      </p:sp>
      <p:pic>
        <p:nvPicPr>
          <p:cNvPr id="12" name="Espaço Reservado para Imagem 11" descr="Mão segurando um número de sombreamento de caneta em uma folha">
            <a:extLst>
              <a:ext uri="{FF2B5EF4-FFF2-40B4-BE49-F238E27FC236}">
                <a16:creationId xmlns:a16="http://schemas.microsoft.com/office/drawing/2014/main" id="{A0A6B2E5-EA77-103A-10A1-DC87EBFC30A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24" r="16624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889209DB-88CA-C49D-402B-A6CC24562494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 dirty="0">
                <a:latin typeface="Calibri"/>
                <a:ea typeface="Roboto"/>
                <a:cs typeface="Calibri"/>
              </a:rPr>
              <a:t>1: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1B04CCFF-A95A-16AA-AB49-797498496E0C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latin typeface="Roboto"/>
                <a:ea typeface="Roboto"/>
                <a:cs typeface="Roboto"/>
              </a:rPr>
              <a:t>HTML, CSS e JS</a:t>
            </a:r>
            <a:endParaRPr lang="pt-BR" dirty="0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77B22B4-9D13-CA34-65AC-FEFCB0FA75FA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 dirty="0">
                <a:ea typeface="Roboto"/>
                <a:cs typeface="Roboto"/>
              </a:rPr>
              <a:t>2:</a:t>
            </a:r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BC2F471C-67C0-B41E-1854-324E6FA79857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pt-BR" dirty="0">
                <a:latin typeface="Roboto"/>
                <a:ea typeface="Roboto"/>
                <a:cs typeface="Roboto"/>
              </a:rPr>
              <a:t>HTML, CSS, JS e </a:t>
            </a:r>
            <a:r>
              <a:rPr lang="pt-BR" dirty="0" err="1">
                <a:latin typeface="Roboto"/>
                <a:ea typeface="Roboto"/>
                <a:cs typeface="Roboto"/>
              </a:rPr>
              <a:t>NodeJS</a:t>
            </a:r>
            <a:endParaRPr lang="pt-BR" dirty="0" err="1"/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D5D06585-0DA6-7A0A-9A08-4E7365EC2AF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2443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White cut out stars in blue background">
            <a:extLst>
              <a:ext uri="{FF2B5EF4-FFF2-40B4-BE49-F238E27FC236}">
                <a16:creationId xmlns:a16="http://schemas.microsoft.com/office/drawing/2014/main" id="{87210D13-5AF3-641F-5FE7-34840CDB5BA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8412" r="-2" b="1586"/>
          <a:stretch/>
        </p:blipFill>
        <p:spPr>
          <a:xfrm>
            <a:off x="-1726" y="-1834039"/>
            <a:ext cx="12191980" cy="8674750"/>
          </a:xfrm>
          <a:prstGeom prst="rect">
            <a:avLst/>
          </a:prstGeom>
          <a:ln>
            <a:noFill/>
          </a:ln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1E7674E-13C3-E051-1B9B-47249B810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9451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>
                <a:solidFill>
                  <a:srgbClr val="FFFFFF"/>
                </a:solidFill>
              </a:rPr>
              <a:t>Feedback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FAD3A75D-4C6B-7E22-0962-4796EAFAB680}"/>
              </a:ext>
            </a:extLst>
          </p:cNvPr>
          <p:cNvSpPr txBox="1"/>
          <p:nvPr/>
        </p:nvSpPr>
        <p:spPr>
          <a:xfrm>
            <a:off x="3855561" y="2073520"/>
            <a:ext cx="447740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https://</a:t>
            </a:r>
            <a:r>
              <a:rPr lang="en-US" dirty="0" err="1"/>
              <a:t>forms.office.com</a:t>
            </a:r>
            <a:r>
              <a:rPr lang="en-US" dirty="0"/>
              <a:t>/r/r3PN1U37Db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3579A13-2404-D64D-89E2-1595C217C3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561" y="2460140"/>
            <a:ext cx="4380571" cy="438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32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Recap CSS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34374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D8A2C8-CA0E-463A-103D-561721DC1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 ao CSS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A58FD4-A241-2494-71B1-167D41678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que é CSS?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D3184C1-0672-7214-364B-E0E7F9CAC8F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CSS (Cascading Style Sheets) é uma linguagem que descreve a aparência de documentos HTML. É fundamental para o design visual da web.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914C86E9-905A-6A86-7141-808A9CC10A1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/>
              <a:t>Importância do CSS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C320D16F-DD7F-9D59-4C0D-582FCD9BB738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sz="1400"/>
              <a:t>O CSS permite separar o conteúdo da apresentação, facilitando manutenções e melhorando a acessibilidade e a eficiência do carregamento.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878392A-4E78-642F-0536-8C7329AF785E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pt-BR"/>
              <a:t>História do CSS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83712CC-5773-7C87-A562-BA59A98B2A26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pt-BR" sz="1400"/>
              <a:t>Criado na década de 90, o CSS evoluiu consideravelmente, com novas edições trazendo funcionalidades avançadas para estilização.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E2CB1DD6-8110-C93F-D3BD-DD73FA20E9C4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t="14637" b="14637"/>
          <a:stretch/>
        </p:blipFill>
        <p:spPr/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4B8A12A7-3C1F-843C-2E24-69EF1A117DB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1083976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1352CF-F42E-1C61-AA32-063989A99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Seletores CSS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FE39B9C-209B-64CD-8D80-101D7871D357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Seletores Simples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676D43-2542-2C64-556B-39198EAB519B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Seletores como tipo, classe e ID são essenciais. Estão entre os mais usados para aplicar estilos a elementos específicos.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6AB21C9C-6744-37E3-B93D-ACC88A856BB8}"/>
              </a:ext>
            </a:extLst>
          </p:cNvPr>
          <p:cNvSpPr>
            <a:spLocks noGrp="1"/>
          </p:cNvSpPr>
          <p:nvPr>
            <p:ph type="body" idx="21"/>
          </p:nvPr>
        </p:nvSpPr>
        <p:spPr/>
        <p:txBody>
          <a:bodyPr/>
          <a:lstStyle/>
          <a:p>
            <a:r>
              <a:rPr lang="pt-BR"/>
              <a:t>Seletores Compostos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B9AC6F10-83D5-399A-B55D-2B9567334219}"/>
              </a:ext>
            </a:extLst>
          </p:cNvPr>
          <p:cNvSpPr>
            <a:spLocks noGrp="1"/>
          </p:cNvSpPr>
          <p:nvPr>
            <p:ph type="body" sz="half" idx="22"/>
          </p:nvPr>
        </p:nvSpPr>
        <p:spPr/>
        <p:txBody>
          <a:bodyPr/>
          <a:lstStyle/>
          <a:p>
            <a:r>
              <a:rPr lang="pt-BR" sz="1400"/>
              <a:t>Combine seletores simples para aumentar a especificidade, aplicando estilos a um grupo de elementos relacionados.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DFBF5D8E-AF77-F8F9-72D7-08C2A9AEDD51}"/>
              </a:ext>
            </a:extLst>
          </p:cNvPr>
          <p:cNvSpPr>
            <a:spLocks noGrp="1"/>
          </p:cNvSpPr>
          <p:nvPr>
            <p:ph type="body" idx="24"/>
          </p:nvPr>
        </p:nvSpPr>
        <p:spPr/>
        <p:txBody>
          <a:bodyPr/>
          <a:lstStyle/>
          <a:p>
            <a:r>
              <a:rPr lang="pt-BR"/>
              <a:t>Pseudo-seletores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FEECAAB6-39C7-2385-C0F3-E15000C5B1FD}"/>
              </a:ext>
            </a:extLst>
          </p:cNvPr>
          <p:cNvSpPr>
            <a:spLocks noGrp="1"/>
          </p:cNvSpPr>
          <p:nvPr>
            <p:ph type="body" sz="half" idx="25"/>
          </p:nvPr>
        </p:nvSpPr>
        <p:spPr/>
        <p:txBody>
          <a:bodyPr/>
          <a:lstStyle/>
          <a:p>
            <a:r>
              <a:rPr lang="pt-BR" sz="1400"/>
              <a:t>Use pseudo-seletores para estilizar estados ou elementos específicos, como :hover ou :nth-child, tornando o design mais dinâmico.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C8512234-4495-C43B-D55E-C37291F3913E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2"/>
          <a:srcRect l="3941" r="3941"/>
          <a:stretch/>
        </p:blipFill>
        <p:spPr/>
      </p:pic>
    </p:spTree>
    <p:extLst>
      <p:ext uri="{BB962C8B-B14F-4D97-AF65-F5344CB8AC3E}">
        <p14:creationId xmlns:p14="http://schemas.microsoft.com/office/powerpoint/2010/main" val="22058991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E85B59-F39C-678A-5352-CF76D7664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Propriedades Comuns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DB2CEA9-E6D5-2215-8022-D5F85F6F01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Cores e Fundos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D5E2786-1707-D651-960E-CB01180E7AC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Propriedades como color e background-color definem a cor do texto e fundo, essenciais para a estética.</a:t>
            </a:r>
          </a:p>
        </p:txBody>
      </p:sp>
      <p:pic>
        <p:nvPicPr>
          <p:cNvPr id="11" name="Espaço Reservado para Imagem 10">
            <a:extLst>
              <a:ext uri="{FF2B5EF4-FFF2-40B4-BE49-F238E27FC236}">
                <a16:creationId xmlns:a16="http://schemas.microsoft.com/office/drawing/2014/main" id="{DD59C911-CD7D-4B4D-D325-597A496C7C38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/>
          <a:srcRect l="16667" r="16667"/>
          <a:stretch/>
        </p:blipFill>
        <p:spPr/>
      </p:pic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64CBE90-BDC7-08CA-4F3B-AE96BE97F289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Tipografia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765029A-54F0-E59E-8741-9527A33F7869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font-family, font-size, e font-weight afetam a legibilidade e a organização do texto em uma página.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A2672B83-A1B7-1525-F958-FAB8722A85E4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Espaçamento e Layout</a:t>
            </a:r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2659D2AE-0AC1-7296-DB9E-734E43AE9459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margin e padding controlam o espaçamento em torno dos elementos, enquanto display e position determinam a organização na página.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65901DDA-88FD-5782-D8BE-9C3F818031A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lang="pt-BR"/>
              <a:t>Photos provided by Unsplash</a:t>
            </a:r>
          </a:p>
        </p:txBody>
      </p:sp>
    </p:spTree>
    <p:extLst>
      <p:ext uri="{BB962C8B-B14F-4D97-AF65-F5344CB8AC3E}">
        <p14:creationId xmlns:p14="http://schemas.microsoft.com/office/powerpoint/2010/main" val="585649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68E13D-8335-E0A5-C838-0BA853A83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Responsividade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1A6A055-4683-44DC-A76B-9635B89B82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que é design responsivo?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20815B1B-0B9A-17EE-5C6C-E8B191D87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pt-BR" sz="1400"/>
              <a:t>Design responsivo adapta-se a diferentes tamanhos e dispositivos, proporcionando uma experiência de usuário consistente.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DA99B4A-30ED-EBA2-DB58-2FC2A4D21F53}"/>
              </a:ext>
            </a:extLst>
          </p:cNvPr>
          <p:cNvSpPr>
            <a:spLocks noGrp="1"/>
          </p:cNvSpPr>
          <p:nvPr>
            <p:ph type="body" idx="18"/>
          </p:nvPr>
        </p:nvSpPr>
        <p:spPr/>
        <p:txBody>
          <a:bodyPr/>
          <a:lstStyle/>
          <a:p>
            <a:r>
              <a:rPr lang="pt-BR"/>
              <a:t>Media Queries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7DF1C70-7AFD-3475-F365-D875E31C0C7E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/>
          <a:lstStyle/>
          <a:p>
            <a:r>
              <a:rPr lang="pt-BR" sz="1400"/>
              <a:t>Permitem aplicar estilos diferentes com base na largura da tela, essencial para a responsividade.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2542231-DD13-9E20-09CF-6FD3481F45AE}"/>
              </a:ext>
            </a:extLst>
          </p:cNvPr>
          <p:cNvSpPr>
            <a:spLocks noGrp="1"/>
          </p:cNvSpPr>
          <p:nvPr>
            <p:ph type="body" idx="20"/>
          </p:nvPr>
        </p:nvSpPr>
        <p:spPr/>
        <p:txBody>
          <a:bodyPr/>
          <a:lstStyle/>
          <a:p>
            <a:r>
              <a:rPr lang="pt-BR"/>
              <a:t>Importância da Responsividade</a:t>
            </a:r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8DA40B43-A64A-C6FC-3D1A-9F0D85D5616C}"/>
              </a:ext>
            </a:extLst>
          </p:cNvPr>
          <p:cNvSpPr>
            <a:spLocks noGrp="1"/>
          </p:cNvSpPr>
          <p:nvPr>
            <p:ph type="body" sz="half" idx="21"/>
          </p:nvPr>
        </p:nvSpPr>
        <p:spPr/>
        <p:txBody>
          <a:bodyPr/>
          <a:lstStyle/>
          <a:p>
            <a:r>
              <a:rPr lang="pt-BR" sz="1400"/>
              <a:t>Com o aumento do uso de dispositivos móveis, um design responsivo é essencial para a acessibilidade e o engajamento.</a:t>
            </a:r>
          </a:p>
        </p:txBody>
      </p:sp>
      <p:pic>
        <p:nvPicPr>
          <p:cNvPr id="10" name="Espaço Reservado para Imagem 9">
            <a:extLst>
              <a:ext uri="{FF2B5EF4-FFF2-40B4-BE49-F238E27FC236}">
                <a16:creationId xmlns:a16="http://schemas.microsoft.com/office/drawing/2014/main" id="{2FBB9190-3068-C1AD-1377-F706A10E57B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2"/>
          <a:srcRect t="12465" b="12465"/>
          <a:stretch/>
        </p:blipFill>
        <p:spPr/>
      </p:pic>
    </p:spTree>
    <p:extLst>
      <p:ext uri="{BB962C8B-B14F-4D97-AF65-F5344CB8AC3E}">
        <p14:creationId xmlns:p14="http://schemas.microsoft.com/office/powerpoint/2010/main" val="18755631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0B0AF0-B3C1-5F47-ABA2-1E3C0B187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Evolução do UX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1B18B1-3A6C-044C-B919-BA9AEAB43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69A97F4B-1EDE-F04D-B81D-1A13D900498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0CBD3AB9-1F77-3F4F-81CD-92FBE68C5E2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pt-BR" dirty="0"/>
              <a:t>Vamos experimentar</a:t>
            </a:r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32358A3B-A3A2-134C-93CB-4446D8270E11}"/>
              </a:ext>
            </a:extLst>
          </p:cNvPr>
          <p:cNvSpPr>
            <a:spLocks noGrp="1"/>
          </p:cNvSpPr>
          <p:nvPr>
            <p:ph type="body" sz="half" idx="14"/>
          </p:nvPr>
        </p:nvSpPr>
        <p:spPr/>
        <p:txBody>
          <a:bodyPr/>
          <a:lstStyle/>
          <a:p>
            <a:r>
              <a:rPr lang="pt-BR" dirty="0" err="1"/>
              <a:t>http</a:t>
            </a:r>
            <a:r>
              <a:rPr lang="pt-BR" dirty="0"/>
              <a:t>://</a:t>
            </a:r>
            <a:r>
              <a:rPr lang="pt-BR" dirty="0" err="1"/>
              <a:t>uxtimeline.com</a:t>
            </a:r>
            <a:endParaRPr lang="pt-BR" dirty="0"/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818050B8-3E5A-BA4D-8728-C58A607DC00C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D1DE61AA-055F-3F43-A28E-055C37D4A485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9358A29E-2AAA-1F43-BABF-38CC06AC861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/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FE0D7FE6-C9DF-F74F-8443-EC917E6FAC3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55167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A6AA-D81C-6E01-58E6-D7ED9233D9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Estratégias</a:t>
            </a:r>
            <a:r>
              <a:rPr lang="en-US" dirty="0"/>
              <a:t> de </a:t>
            </a:r>
            <a:r>
              <a:rPr lang="en-US" dirty="0" err="1"/>
              <a:t>lançamento</a:t>
            </a:r>
            <a:endParaRPr lang="en-US" dirty="0"/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D0733812-DAF2-8854-AC6A-D20D22E420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10" name="Espaço Reservado para Imagem 9" descr="Script de computador em uma tela">
            <a:extLst>
              <a:ext uri="{FF2B5EF4-FFF2-40B4-BE49-F238E27FC236}">
                <a16:creationId xmlns:a16="http://schemas.microsoft.com/office/drawing/2014/main" id="{D773DB6E-119E-8F78-C044-3F37511D553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25844" b="25844"/>
          <a:stretch/>
        </p:blipFill>
        <p:spPr>
          <a:xfrm>
            <a:off x="-268309" y="-182450"/>
            <a:ext cx="12793013" cy="410899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91367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6A0EDDE0-E713-E04C-A08D-C54E52FEB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0" y="774700"/>
            <a:ext cx="8890000" cy="530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8845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rif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plate 2.1" id="{19F6FF4A-BFB8-D448-81DB-A8F1C71F8E46}" vid="{CDCDF023-17A4-CF46-89DD-D6386F64A917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230</TotalTime>
  <Words>383</Words>
  <Application>Microsoft Macintosh PowerPoint</Application>
  <PresentationFormat>Widescreen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15</vt:i4>
      </vt:variant>
    </vt:vector>
  </HeadingPairs>
  <TitlesOfParts>
    <vt:vector size="24" baseType="lpstr">
      <vt:lpstr>SimSun</vt:lpstr>
      <vt:lpstr>Arial</vt:lpstr>
      <vt:lpstr>Calibri</vt:lpstr>
      <vt:lpstr>Calibri Light</vt:lpstr>
      <vt:lpstr>Helvetica Neue</vt:lpstr>
      <vt:lpstr>MV Boli</vt:lpstr>
      <vt:lpstr>Roboto</vt:lpstr>
      <vt:lpstr>Personalizar design</vt:lpstr>
      <vt:lpstr>Drift</vt:lpstr>
      <vt:lpstr>Aula de Scripts</vt:lpstr>
      <vt:lpstr>Recap CSS</vt:lpstr>
      <vt:lpstr>Introdução ao CSS</vt:lpstr>
      <vt:lpstr>Seletores CSS</vt:lpstr>
      <vt:lpstr>Propriedades Comuns</vt:lpstr>
      <vt:lpstr>Responsividade</vt:lpstr>
      <vt:lpstr>Evolução do UX</vt:lpstr>
      <vt:lpstr>Estratégias de lançamento</vt:lpstr>
      <vt:lpstr>Apresentação do PowerPoint</vt:lpstr>
      <vt:lpstr>Apresentação do PowerPoint</vt:lpstr>
      <vt:lpstr>Exercício</vt:lpstr>
      <vt:lpstr>Apresentação do PowerPoint</vt:lpstr>
      <vt:lpstr>Exercício</vt:lpstr>
      <vt:lpstr>Como serei avaliado?</vt:lpstr>
      <vt:lpstr>Feedback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>FRANCISCO ADÃO ELOY JUNIOR</cp:lastModifiedBy>
  <cp:revision>292</cp:revision>
  <dcterms:created xsi:type="dcterms:W3CDTF">2024-10-10T17:56:37Z</dcterms:created>
  <dcterms:modified xsi:type="dcterms:W3CDTF">2024-11-01T01:50:46Z</dcterms:modified>
</cp:coreProperties>
</file>